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2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3"/>
  </p:notesMasterIdLst>
  <p:sldIdLst>
    <p:sldId id="271" r:id="rId3"/>
    <p:sldId id="522" r:id="rId4"/>
    <p:sldId id="284" r:id="rId5"/>
    <p:sldId id="288" r:id="rId6"/>
    <p:sldId id="287" r:id="rId7"/>
    <p:sldId id="256" r:id="rId8"/>
    <p:sldId id="309" r:id="rId9"/>
    <p:sldId id="293" r:id="rId10"/>
    <p:sldId id="298" r:id="rId11"/>
    <p:sldId id="295" r:id="rId12"/>
    <p:sldId id="296" r:id="rId13"/>
    <p:sldId id="299" r:id="rId14"/>
    <p:sldId id="300" r:id="rId15"/>
    <p:sldId id="514" r:id="rId16"/>
    <p:sldId id="301" r:id="rId17"/>
    <p:sldId id="515" r:id="rId18"/>
    <p:sldId id="302" r:id="rId19"/>
    <p:sldId id="513" r:id="rId20"/>
    <p:sldId id="303" r:id="rId21"/>
    <p:sldId id="306" r:id="rId22"/>
    <p:sldId id="305" r:id="rId23"/>
    <p:sldId id="512" r:id="rId24"/>
    <p:sldId id="311" r:id="rId25"/>
    <p:sldId id="312" r:id="rId26"/>
    <p:sldId id="313" r:id="rId27"/>
    <p:sldId id="314" r:id="rId28"/>
    <p:sldId id="262" r:id="rId29"/>
    <p:sldId id="519" r:id="rId30"/>
    <p:sldId id="518" r:id="rId31"/>
    <p:sldId id="269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7B"/>
    <a:srgbClr val="DA16D1"/>
    <a:srgbClr val="6BDEF9"/>
    <a:srgbClr val="C9FBD6"/>
    <a:srgbClr val="F8FEBA"/>
    <a:srgbClr val="F9FEDA"/>
    <a:srgbClr val="ECFEF1"/>
    <a:srgbClr val="94FAD1"/>
    <a:srgbClr val="E7FFE5"/>
    <a:srgbClr val="B9D2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03" autoAdjust="0"/>
    <p:restoredTop sz="86399" autoAdjust="0"/>
  </p:normalViewPr>
  <p:slideViewPr>
    <p:cSldViewPr>
      <p:cViewPr varScale="1">
        <p:scale>
          <a:sx n="72" d="100"/>
          <a:sy n="72" d="100"/>
        </p:scale>
        <p:origin x="811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29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F93BA-677A-49A9-B277-4054B32AF9C7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38A22-ABC5-4AF8-9AF3-CD069469B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34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việc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HS. HS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ngay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việc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38A22-ABC5-4AF8-9AF3-CD069469B0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25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6.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.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treo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38A22-ABC5-4AF8-9AF3-CD069469B0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66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38A22-ABC5-4AF8-9AF3-CD069469B0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53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dặn</a:t>
            </a:r>
            <a:r>
              <a:rPr lang="en-US" dirty="0"/>
              <a:t> </a:t>
            </a:r>
            <a:r>
              <a:rPr lang="en-US" dirty="0" err="1"/>
              <a:t>dò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. HS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. Khi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,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đính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38A22-ABC5-4AF8-9AF3-CD069469B0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94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38A22-ABC5-4AF8-9AF3-CD069469B0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224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38A22-ABC5-4AF8-9AF3-CD069469B0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53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38A22-ABC5-4AF8-9AF3-CD069469B04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37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38A22-ABC5-4AF8-9AF3-CD069469B04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71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38A22-ABC5-4AF8-9AF3-CD069469B04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37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54F6-9193-4D86-B37A-CCC9DC3D8CCC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8C6C-EFAE-4CC3-8C92-AE8E709D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32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54F6-9193-4D86-B37A-CCC9DC3D8CCC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8C6C-EFAE-4CC3-8C92-AE8E709D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35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54F6-9193-4D86-B37A-CCC9DC3D8CCC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8C6C-EFAE-4CC3-8C92-AE8E709D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91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500F21B-B91C-4308-8BF1-6644D86058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127596"/>
      </p:ext>
    </p:extLst>
  </p:cSld>
  <p:clrMapOvr>
    <a:masterClrMapping/>
  </p:clrMapOvr>
  <p:transition spd="slow">
    <p:wipe dir="d"/>
    <p:sndAc>
      <p:stSnd>
        <p:snd r:embed="rId1" name="chimes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1661A-21BE-415F-8D8B-8B60FD8775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9CA8B-BDBB-4BFC-8047-4DA1E3A18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F7A5B-6C1A-466B-91D9-EABB44F60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EDDEB-E22F-4A14-8C39-96DB64F21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58B9A-719E-4768-8A9A-95099B32E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54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E420E-BE23-4DDE-A54F-BD710AED8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2E7C1-EFF8-4691-8FC0-F9C6ED38D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F2A07-182B-41F0-B9F8-2A8C1CD8B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FAB6B-2B92-4E42-A04D-1991B112A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5B9A2-1C59-4AA9-8879-9E767B030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49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6504B-CCA7-4AF4-8EFF-A1488601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B4BC9-DA42-4F7C-BBC0-28FA204D5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A5384-66E9-492A-8791-03D7ED025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81AE3-5E83-4ADA-AE71-730960B5A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944D9-D11D-4CD1-A93A-CB6D355BF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36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15B45-BF5C-4B1A-B947-2954D49D1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B5E9F-5DA3-4A7F-BBEF-4530DFF47D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FCCC-9F58-41CE-A13B-A8BEE5172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8DFE6-FAF4-423B-84D1-F144EDB94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AB8F27-1C40-4ADF-A038-E1C7896B8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4C0D8A-6748-413D-8B96-E7ED56A99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94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DB99F-9F2D-4BB0-94C0-A7045AFB2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B7AB8-D790-4EC4-9564-2FA623D68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1987D-22DF-4865-AFDF-9E66EE5D6C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6E6B34-A2BB-40AB-9B3D-BBF281865B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338452-B33D-4C96-8F2A-1386BA3F56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A21BC2-D62C-4ABC-8BBC-B847BEBBF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A0E091-7C1D-4EA9-A6AC-A8EEE6361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F62BE7-B38E-47EE-BC60-AC93022F6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2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EB730-0978-4702-A019-20DCA11E6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EDE365-D60D-4A07-A2C4-F7C2A4BB2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709D65-5383-4C96-A0AA-E6C3547C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1E70F3-355C-40A2-B392-D0E68C789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18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DAF009-3085-47DE-BCAF-729651D7F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5E307B-38A9-435D-B436-0FD5A970F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F0D78-A576-49ED-819D-DE7EA5EA9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24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54F6-9193-4D86-B37A-CCC9DC3D8CCC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8C6C-EFAE-4CC3-8C92-AE8E709D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34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43CAA-3CD1-43A3-8B8C-B7804C599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0675E-8308-45C1-8F76-33E2F73C7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D2CF2A-9FAF-42E5-9DB9-14334411D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498FF0-81E6-4B97-85B4-65F64CA0F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6DFA8-AFAB-4C23-8704-2E0E27DF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C3CB89-BF95-4C2D-9718-926B0718A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16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0B001-1513-43D9-A3C7-597B363F7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DC92FB-7563-4A99-8EFD-61DFEDC1C2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05254-5467-46DB-B0A9-D5A6B53F2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9C6AF-2997-4510-98E4-F1984D6CB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5F4B02-D6E5-4FFC-A099-D145C0CE3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644B6-03D7-4814-8529-240C7739B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2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9AD1D-5A6F-44BE-9517-BF0064C09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0F65D4-A4CB-4AEE-908D-82CBC0D390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48CD0-F11C-42AE-B771-83120507C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5C9EB-1B00-463E-B2D2-B4E328406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32944-AE9A-4518-B2DD-39B98F2B5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98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7C05D0-7D17-4117-94FC-C631AE75CB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CA1F25-6F61-434A-A023-E7ABD788C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075850-5546-4BA2-A6C8-611CFAD3B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2AC0-D318-46D8-BD9E-7F340C26034E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A5EE4-3343-40AA-B281-1791BC04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8056E-C427-4135-92E0-8DED4947E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373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24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54F6-9193-4D86-B37A-CCC9DC3D8CCC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8C6C-EFAE-4CC3-8C92-AE8E709D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31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54F6-9193-4D86-B37A-CCC9DC3D8CCC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8C6C-EFAE-4CC3-8C92-AE8E709D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12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54F6-9193-4D86-B37A-CCC9DC3D8CCC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8C6C-EFAE-4CC3-8C92-AE8E709D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4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54F6-9193-4D86-B37A-CCC9DC3D8CCC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8C6C-EFAE-4CC3-8C92-AE8E709D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416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54F6-9193-4D86-B37A-CCC9DC3D8CCC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8C6C-EFAE-4CC3-8C92-AE8E709D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31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54F6-9193-4D86-B37A-CCC9DC3D8CCC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8C6C-EFAE-4CC3-8C92-AE8E709D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93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354F6-9193-4D86-B37A-CCC9DC3D8CCC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D8C6C-EFAE-4CC3-8C92-AE8E709D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34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354F6-9193-4D86-B37A-CCC9DC3D8CCC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D8C6C-EFAE-4CC3-8C92-AE8E709D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3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878077-1E6C-402B-AA4A-14BF314BC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C6D51-A313-416B-BFE0-52538F977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09530-15DC-4AE9-920E-6A5723D291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42AC0-D318-46D8-BD9E-7F340C26034E}" type="datetimeFigureOut">
              <a:rPr lang="en-US" smtClean="0"/>
              <a:t>29/8/2021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66886-3293-45E3-9BA8-450CE60F8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7C82D-4BEF-42B2-80C1-05E28BE52C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ECFB0-9080-4ECA-A092-361B0386A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1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audio" Target="../media/audio1.wav"/><Relationship Id="rId7" Type="http://schemas.openxmlformats.org/officeDocument/2006/relationships/hyperlink" Target="CHUONG%207-BAI%202-HINH%20COS%20TAM%20DOI%20XUNG-THU%20HONG.pptx#-1,28,PowerPoint Presentatio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25.xml"/><Relationship Id="rId11" Type="http://schemas.openxmlformats.org/officeDocument/2006/relationships/audio" Target="../media/audio1.wav"/><Relationship Id="rId5" Type="http://schemas.openxmlformats.org/officeDocument/2006/relationships/slide" Target="slide24.xml"/><Relationship Id="rId10" Type="http://schemas.openxmlformats.org/officeDocument/2006/relationships/image" Target="../media/image36.png"/><Relationship Id="rId4" Type="http://schemas.openxmlformats.org/officeDocument/2006/relationships/slide" Target="slide23.xml"/><Relationship Id="rId9" Type="http://schemas.openxmlformats.org/officeDocument/2006/relationships/hyperlink" Target="CHUONG%207%20BAI%202.pptx#-1,29,PowerPoint Presentation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slide" Target="slide22.xml"/><Relationship Id="rId9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3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audio" Target="../media/audio4.wav"/><Relationship Id="rId7" Type="http://schemas.openxmlformats.org/officeDocument/2006/relationships/image" Target="../media/image47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slide" Target="slide22.xml"/><Relationship Id="rId9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17241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0FC99-06C3-47DC-8D5A-A6AAD26B0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16760"/>
            <a:ext cx="8001000" cy="99838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O.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AB?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A0199E-19FF-49C0-8C44-130048321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760"/>
            <a:ext cx="1108858" cy="119226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004CC1F-B161-41FF-AE8F-ECA91517E79E}"/>
              </a:ext>
            </a:extLst>
          </p:cNvPr>
          <p:cNvSpPr txBox="1">
            <a:spLocks/>
          </p:cNvSpPr>
          <p:nvPr/>
        </p:nvSpPr>
        <p:spPr>
          <a:xfrm>
            <a:off x="169338" y="4272558"/>
            <a:ext cx="8736762" cy="12182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CC623C-8CFA-4A8E-A9F3-EB1A64493FEC}"/>
              </a:ext>
            </a:extLst>
          </p:cNvPr>
          <p:cNvSpPr txBox="1"/>
          <p:nvPr/>
        </p:nvSpPr>
        <p:spPr>
          <a:xfrm>
            <a:off x="-606540" y="2003305"/>
            <a:ext cx="482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45C8748-B6C9-431C-A1E9-1E175EC484D9}"/>
              </a:ext>
            </a:extLst>
          </p:cNvPr>
          <p:cNvCxnSpPr>
            <a:cxnSpLocks/>
          </p:cNvCxnSpPr>
          <p:nvPr/>
        </p:nvCxnSpPr>
        <p:spPr>
          <a:xfrm flipH="1">
            <a:off x="2522717" y="-2346399"/>
            <a:ext cx="2603746" cy="23029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Title 1">
            <a:extLst>
              <a:ext uri="{FF2B5EF4-FFF2-40B4-BE49-F238E27FC236}">
                <a16:creationId xmlns:a16="http://schemas.microsoft.com/office/drawing/2014/main" id="{1DE7B630-2EFF-4729-84FB-E15CE58269D3}"/>
              </a:ext>
            </a:extLst>
          </p:cNvPr>
          <p:cNvSpPr txBox="1">
            <a:spLocks/>
          </p:cNvSpPr>
          <p:nvPr/>
        </p:nvSpPr>
        <p:spPr>
          <a:xfrm>
            <a:off x="166691" y="5548227"/>
            <a:ext cx="8736762" cy="12182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(O) </a:t>
            </a:r>
            <a:r>
              <a:rPr lang="en-US" sz="32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u="sng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i="1" u="sng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u="sng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200" b="1" i="1" u="sng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i="1" u="sng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b="1" i="1" u="sng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i="1" u="sng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u="sng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i="1" u="sng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i="1" u="sng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b="1" i="1" u="sng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3D8CEE-E3D0-4400-9D44-8B7278EA8748}"/>
              </a:ext>
            </a:extLst>
          </p:cNvPr>
          <p:cNvGrpSpPr/>
          <p:nvPr/>
        </p:nvGrpSpPr>
        <p:grpSpPr>
          <a:xfrm>
            <a:off x="2984770" y="1215146"/>
            <a:ext cx="2501630" cy="2677971"/>
            <a:chOff x="2070370" y="1248316"/>
            <a:chExt cx="2501630" cy="2677971"/>
          </a:xfrm>
          <a:solidFill>
            <a:schemeClr val="bg1">
              <a:alpha val="2000"/>
            </a:schemeClr>
          </a:solidFill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2F87412-107F-44E1-A048-F4EEBBD1BFCE}"/>
                </a:ext>
              </a:extLst>
            </p:cNvPr>
            <p:cNvSpPr txBox="1"/>
            <p:nvPr/>
          </p:nvSpPr>
          <p:spPr>
            <a:xfrm>
              <a:off x="4048035" y="1248316"/>
              <a:ext cx="482181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A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24274C2-C923-4A4B-9C68-0E9C2F848620}"/>
                </a:ext>
              </a:extLst>
            </p:cNvPr>
            <p:cNvSpPr txBox="1"/>
            <p:nvPr/>
          </p:nvSpPr>
          <p:spPr>
            <a:xfrm>
              <a:off x="3124499" y="2395667"/>
              <a:ext cx="304800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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A1236BB-F281-4445-8670-3FE25A29E292}"/>
                </a:ext>
              </a:extLst>
            </p:cNvPr>
            <p:cNvSpPr/>
            <p:nvPr/>
          </p:nvSpPr>
          <p:spPr>
            <a:xfrm>
              <a:off x="2070370" y="1427319"/>
              <a:ext cx="2501630" cy="2498968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42CFBD7-EAF3-4CD2-AB8F-420462532F1F}"/>
                </a:ext>
              </a:extLst>
            </p:cNvPr>
            <p:cNvSpPr txBox="1"/>
            <p:nvPr/>
          </p:nvSpPr>
          <p:spPr>
            <a:xfrm>
              <a:off x="4064775" y="1574810"/>
              <a:ext cx="304800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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E405244-8915-4A13-8347-F64B870AAFDA}"/>
                </a:ext>
              </a:extLst>
            </p:cNvPr>
            <p:cNvSpPr txBox="1"/>
            <p:nvPr/>
          </p:nvSpPr>
          <p:spPr>
            <a:xfrm>
              <a:off x="2910190" y="2169083"/>
              <a:ext cx="482181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6B243C9-6853-4012-A99A-CA7A80B7AB64}"/>
              </a:ext>
            </a:extLst>
          </p:cNvPr>
          <p:cNvSpPr txBox="1"/>
          <p:nvPr/>
        </p:nvSpPr>
        <p:spPr>
          <a:xfrm>
            <a:off x="-429159" y="2725217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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9282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95 -0.01181 L 0.05677 0.5328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36" y="2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7338 L 0.38438 0.0671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0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96 0.15649 L 0.36389 0.1530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97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6" grpId="0"/>
      <p:bldP spid="43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0FC99-06C3-47DC-8D5A-A6AAD26B0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879" y="147665"/>
            <a:ext cx="7917678" cy="14903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Cho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ABCD,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AC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BD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I.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 I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M’.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IM </a:t>
            </a:r>
            <a:r>
              <a:rPr lang="en-US" sz="2800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IM’.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A0199E-19FF-49C0-8C44-130048321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3" y="381000"/>
            <a:ext cx="1133909" cy="1219200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F779361F-1F99-4986-8BFB-6D18866BF85B}"/>
              </a:ext>
            </a:extLst>
          </p:cNvPr>
          <p:cNvSpPr txBox="1">
            <a:spLocks/>
          </p:cNvSpPr>
          <p:nvPr/>
        </p:nvSpPr>
        <p:spPr>
          <a:xfrm>
            <a:off x="203619" y="5257800"/>
            <a:ext cx="8736762" cy="146815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i="1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637E2F-05F3-4474-ADB5-65419BB068DD}"/>
              </a:ext>
            </a:extLst>
          </p:cNvPr>
          <p:cNvGrpSpPr/>
          <p:nvPr/>
        </p:nvGrpSpPr>
        <p:grpSpPr>
          <a:xfrm>
            <a:off x="1467870" y="2087562"/>
            <a:ext cx="5634216" cy="2808507"/>
            <a:chOff x="1828800" y="2113502"/>
            <a:chExt cx="5634216" cy="280850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F13414-5B33-4B2A-9114-2BEC7B3B0D2F}"/>
                </a:ext>
              </a:extLst>
            </p:cNvPr>
            <p:cNvSpPr txBox="1"/>
            <p:nvPr/>
          </p:nvSpPr>
          <p:spPr>
            <a:xfrm>
              <a:off x="6980835" y="2142318"/>
              <a:ext cx="4821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B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B8ED3D-6F74-478E-B63B-0D24C3B19335}"/>
                </a:ext>
              </a:extLst>
            </p:cNvPr>
            <p:cNvSpPr txBox="1"/>
            <p:nvPr/>
          </p:nvSpPr>
          <p:spPr>
            <a:xfrm>
              <a:off x="6565950" y="4208834"/>
              <a:ext cx="4821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D2F365-CF2C-4F35-BEA8-974D57006DF7}"/>
                </a:ext>
              </a:extLst>
            </p:cNvPr>
            <p:cNvSpPr txBox="1"/>
            <p:nvPr/>
          </p:nvSpPr>
          <p:spPr>
            <a:xfrm>
              <a:off x="1828800" y="4208834"/>
              <a:ext cx="4821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49B3ED-4133-4472-B7A8-77E32A766309}"/>
                </a:ext>
              </a:extLst>
            </p:cNvPr>
            <p:cNvSpPr txBox="1"/>
            <p:nvPr/>
          </p:nvSpPr>
          <p:spPr>
            <a:xfrm>
              <a:off x="4104632" y="2142318"/>
              <a:ext cx="4821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9C2AA9-B4A6-4C4B-B46D-7C527EEC336B}"/>
                </a:ext>
              </a:extLst>
            </p:cNvPr>
            <p:cNvSpPr txBox="1"/>
            <p:nvPr/>
          </p:nvSpPr>
          <p:spPr>
            <a:xfrm>
              <a:off x="4699176" y="4460344"/>
              <a:ext cx="6031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M’</a:t>
              </a:r>
            </a:p>
          </p:txBody>
        </p:sp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724DA2BD-246C-4476-9D69-278791E77B91}"/>
                </a:ext>
              </a:extLst>
            </p:cNvPr>
            <p:cNvSpPr/>
            <p:nvPr/>
          </p:nvSpPr>
          <p:spPr>
            <a:xfrm>
              <a:off x="2283468" y="2529771"/>
              <a:ext cx="4724400" cy="1981200"/>
            </a:xfrm>
            <a:prstGeom prst="parallelogram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5715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A7FBD1F-CE6D-47F0-AB12-42418EC11A66}"/>
                </a:ext>
              </a:extLst>
            </p:cNvPr>
            <p:cNvSpPr txBox="1"/>
            <p:nvPr/>
          </p:nvSpPr>
          <p:spPr>
            <a:xfrm>
              <a:off x="2524558" y="2113502"/>
              <a:ext cx="4821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A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9B2BF4C-CE81-4EAA-91EA-4597065AE13F}"/>
                </a:ext>
              </a:extLst>
            </p:cNvPr>
            <p:cNvCxnSpPr/>
            <p:nvPr/>
          </p:nvCxnSpPr>
          <p:spPr>
            <a:xfrm>
              <a:off x="2777496" y="2539499"/>
              <a:ext cx="3724532" cy="198120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9DA4C-86D6-42A4-A19C-B33BF56484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3467" y="2536257"/>
              <a:ext cx="4724401" cy="1964986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39E6D93-A802-4EE0-A7F3-77624F125E83}"/>
                </a:ext>
              </a:extLst>
            </p:cNvPr>
            <p:cNvCxnSpPr/>
            <p:nvPr/>
          </p:nvCxnSpPr>
          <p:spPr>
            <a:xfrm flipH="1" flipV="1">
              <a:off x="4340868" y="2536257"/>
              <a:ext cx="596482" cy="1984442"/>
            </a:xfrm>
            <a:prstGeom prst="line">
              <a:avLst/>
            </a:prstGeom>
            <a:ln w="38100"/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59690B5-EE6F-41A1-9053-229BE837DC65}"/>
                </a:ext>
              </a:extLst>
            </p:cNvPr>
            <p:cNvSpPr txBox="1"/>
            <p:nvPr/>
          </p:nvSpPr>
          <p:spPr>
            <a:xfrm>
              <a:off x="4693410" y="2930335"/>
              <a:ext cx="479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DA12F3F-36B6-4E30-9748-54D7F50B042D}"/>
              </a:ext>
            </a:extLst>
          </p:cNvPr>
          <p:cNvCxnSpPr>
            <a:cxnSpLocks/>
          </p:cNvCxnSpPr>
          <p:nvPr/>
        </p:nvCxnSpPr>
        <p:spPr>
          <a:xfrm>
            <a:off x="3971751" y="2499363"/>
            <a:ext cx="303209" cy="983414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itle 1">
            <a:extLst>
              <a:ext uri="{FF2B5EF4-FFF2-40B4-BE49-F238E27FC236}">
                <a16:creationId xmlns:a16="http://schemas.microsoft.com/office/drawing/2014/main" id="{CD64FFBD-78E3-4376-B093-2F1557672076}"/>
              </a:ext>
            </a:extLst>
          </p:cNvPr>
          <p:cNvSpPr txBox="1">
            <a:spLocks/>
          </p:cNvSpPr>
          <p:nvPr/>
        </p:nvSpPr>
        <p:spPr>
          <a:xfrm>
            <a:off x="6607612" y="3366061"/>
            <a:ext cx="2231587" cy="657306"/>
          </a:xfrm>
          <a:prstGeom prst="roundRect">
            <a:avLst/>
          </a:prstGeom>
          <a:solidFill>
            <a:srgbClr val="F8FEBA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 = IM’</a:t>
            </a:r>
          </a:p>
        </p:txBody>
      </p:sp>
    </p:spTree>
    <p:extLst>
      <p:ext uri="{BB962C8B-B14F-4D97-AF65-F5344CB8AC3E}">
        <p14:creationId xmlns:p14="http://schemas.microsoft.com/office/powerpoint/2010/main" val="361535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29 -0.0463 L 0.03298 0.146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0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245292F-0555-4A60-9F74-7795F9D18CE7}"/>
              </a:ext>
            </a:extLst>
          </p:cNvPr>
          <p:cNvSpPr txBox="1">
            <a:spLocks/>
          </p:cNvSpPr>
          <p:nvPr/>
        </p:nvSpPr>
        <p:spPr>
          <a:xfrm>
            <a:off x="609600" y="152400"/>
            <a:ext cx="1676400" cy="838200"/>
          </a:xfrm>
          <a:prstGeom prst="roundRect">
            <a:avLst/>
          </a:prstGeom>
          <a:solidFill>
            <a:srgbClr val="F8FEBA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C43A7EF-C89F-4AB7-88E0-1892BC12256A}"/>
              </a:ext>
            </a:extLst>
          </p:cNvPr>
          <p:cNvSpPr txBox="1">
            <a:spLocks/>
          </p:cNvSpPr>
          <p:nvPr/>
        </p:nvSpPr>
        <p:spPr>
          <a:xfrm>
            <a:off x="609600" y="5410200"/>
            <a:ext cx="8229600" cy="1143000"/>
          </a:xfrm>
          <a:prstGeom prst="roundRect">
            <a:avLst/>
          </a:prstGeom>
          <a:solidFill>
            <a:srgbClr val="F8FEBA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ở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FBDF1B-68A0-4640-9679-CA2807AB3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318474"/>
            <a:ext cx="3132699" cy="39668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F8753A-46DF-4B8C-A3F9-2AB61D209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170" y="1344414"/>
            <a:ext cx="3022230" cy="394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575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C43A7EF-C89F-4AB7-88E0-1892BC12256A}"/>
              </a:ext>
            </a:extLst>
          </p:cNvPr>
          <p:cNvSpPr txBox="1">
            <a:spLocks/>
          </p:cNvSpPr>
          <p:nvPr/>
        </p:nvSpPr>
        <p:spPr>
          <a:xfrm>
            <a:off x="152400" y="5486400"/>
            <a:ext cx="8839200" cy="1143000"/>
          </a:xfrm>
          <a:prstGeom prst="roundRect">
            <a:avLst/>
          </a:prstGeom>
          <a:solidFill>
            <a:srgbClr val="F8FEBA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62FD7C8D-2DC3-46B2-9A73-C4BD41AF9F63}"/>
              </a:ext>
            </a:extLst>
          </p:cNvPr>
          <p:cNvSpPr/>
          <p:nvPr/>
        </p:nvSpPr>
        <p:spPr>
          <a:xfrm>
            <a:off x="2701335" y="60400"/>
            <a:ext cx="4411101" cy="1905000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ECD25C99-3A6E-4617-A386-F9091D0EBA3B}"/>
              </a:ext>
            </a:extLst>
          </p:cNvPr>
          <p:cNvSpPr/>
          <p:nvPr/>
        </p:nvSpPr>
        <p:spPr>
          <a:xfrm>
            <a:off x="4912755" y="1923644"/>
            <a:ext cx="3505200" cy="2710377"/>
          </a:xfrm>
          <a:prstGeom prst="triangle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rapezoid 2">
            <a:extLst>
              <a:ext uri="{FF2B5EF4-FFF2-40B4-BE49-F238E27FC236}">
                <a16:creationId xmlns:a16="http://schemas.microsoft.com/office/drawing/2014/main" id="{3E936A6A-12AA-4025-9EF7-1B2C5C87BCCD}"/>
              </a:ext>
            </a:extLst>
          </p:cNvPr>
          <p:cNvSpPr/>
          <p:nvPr/>
        </p:nvSpPr>
        <p:spPr>
          <a:xfrm>
            <a:off x="457200" y="1967022"/>
            <a:ext cx="3779916" cy="2667000"/>
          </a:xfrm>
          <a:prstGeom prst="trapezoid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41F0E2-F7D1-4449-94DA-9C8689E90E58}"/>
              </a:ext>
            </a:extLst>
          </p:cNvPr>
          <p:cNvCxnSpPr>
            <a:cxnSpLocks/>
          </p:cNvCxnSpPr>
          <p:nvPr/>
        </p:nvCxnSpPr>
        <p:spPr>
          <a:xfrm>
            <a:off x="1116419" y="1965400"/>
            <a:ext cx="3120697" cy="2668621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2906EE-0935-456A-B2BC-5D638BF0AE95}"/>
              </a:ext>
            </a:extLst>
          </p:cNvPr>
          <p:cNvCxnSpPr>
            <a:cxnSpLocks/>
            <a:stCxn id="2" idx="0"/>
            <a:endCxn id="2" idx="3"/>
          </p:cNvCxnSpPr>
          <p:nvPr/>
        </p:nvCxnSpPr>
        <p:spPr>
          <a:xfrm>
            <a:off x="6665355" y="1923644"/>
            <a:ext cx="0" cy="2710377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458C075-1205-4C3D-BA2F-140A6D2F472A}"/>
              </a:ext>
            </a:extLst>
          </p:cNvPr>
          <p:cNvCxnSpPr/>
          <p:nvPr/>
        </p:nvCxnSpPr>
        <p:spPr>
          <a:xfrm flipH="1" flipV="1">
            <a:off x="1116419" y="1956391"/>
            <a:ext cx="26581" cy="90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64336D-DB1C-4527-9A65-AD7F1945E633}"/>
              </a:ext>
            </a:extLst>
          </p:cNvPr>
          <p:cNvCxnSpPr>
            <a:cxnSpLocks/>
          </p:cNvCxnSpPr>
          <p:nvPr/>
        </p:nvCxnSpPr>
        <p:spPr>
          <a:xfrm flipH="1">
            <a:off x="440781" y="1965400"/>
            <a:ext cx="3113682" cy="2668621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25B793-7CC3-41C2-A535-AC6C485C57D2}"/>
              </a:ext>
            </a:extLst>
          </p:cNvPr>
          <p:cNvCxnSpPr>
            <a:cxnSpLocks/>
          </p:cNvCxnSpPr>
          <p:nvPr/>
        </p:nvCxnSpPr>
        <p:spPr>
          <a:xfrm>
            <a:off x="2332081" y="1967021"/>
            <a:ext cx="0" cy="2667000"/>
          </a:xfrm>
          <a:prstGeom prst="line">
            <a:avLst/>
          </a:prstGeom>
          <a:ln w="2857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70A9E4A-1CCB-4B58-B0F3-4A21D101C782}"/>
              </a:ext>
            </a:extLst>
          </p:cNvPr>
          <p:cNvSpPr txBox="1"/>
          <p:nvPr/>
        </p:nvSpPr>
        <p:spPr>
          <a:xfrm>
            <a:off x="1738257" y="2784009"/>
            <a:ext cx="42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2D6327-724D-454B-A72E-5F3814929722}"/>
              </a:ext>
            </a:extLst>
          </p:cNvPr>
          <p:cNvSpPr txBox="1"/>
          <p:nvPr/>
        </p:nvSpPr>
        <p:spPr>
          <a:xfrm>
            <a:off x="1991666" y="1499230"/>
            <a:ext cx="42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BCFF0D-6FFC-436D-B116-F5B60D17904F}"/>
              </a:ext>
            </a:extLst>
          </p:cNvPr>
          <p:cNvSpPr txBox="1"/>
          <p:nvPr/>
        </p:nvSpPr>
        <p:spPr>
          <a:xfrm>
            <a:off x="2124186" y="4548494"/>
            <a:ext cx="42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C8B9053-4D12-44E4-839B-2AEF2C551B08}"/>
              </a:ext>
            </a:extLst>
          </p:cNvPr>
          <p:cNvCxnSpPr>
            <a:cxnSpLocks/>
            <a:stCxn id="2" idx="5"/>
          </p:cNvCxnSpPr>
          <p:nvPr/>
        </p:nvCxnSpPr>
        <p:spPr>
          <a:xfrm flipH="1">
            <a:off x="4837953" y="3278833"/>
            <a:ext cx="2703702" cy="1365821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BAD75EB-61B2-41E7-BFDA-72F919E6552E}"/>
              </a:ext>
            </a:extLst>
          </p:cNvPr>
          <p:cNvSpPr txBox="1"/>
          <p:nvPr/>
        </p:nvSpPr>
        <p:spPr>
          <a:xfrm>
            <a:off x="6267774" y="3366979"/>
            <a:ext cx="42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39FFBA-B232-4A1D-986E-7DB51207C654}"/>
              </a:ext>
            </a:extLst>
          </p:cNvPr>
          <p:cNvSpPr txBox="1"/>
          <p:nvPr/>
        </p:nvSpPr>
        <p:spPr>
          <a:xfrm>
            <a:off x="6490291" y="1497607"/>
            <a:ext cx="42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E4500C5-5D9B-4771-B02B-892AE86E5355}"/>
              </a:ext>
            </a:extLst>
          </p:cNvPr>
          <p:cNvSpPr txBox="1"/>
          <p:nvPr/>
        </p:nvSpPr>
        <p:spPr>
          <a:xfrm>
            <a:off x="6447154" y="4680534"/>
            <a:ext cx="426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1887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2" grpId="0" animBg="1"/>
      <p:bldP spid="3" grpId="0" animBg="1"/>
      <p:bldP spid="20" grpId="0"/>
      <p:bldP spid="21" grpId="0"/>
      <p:bldP spid="22" grpId="0"/>
      <p:bldP spid="28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AA5F976-9221-4F6D-80F5-4BE16631D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562100"/>
            <a:ext cx="8458200" cy="37338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Sau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4D06533-3286-499A-B25D-6F46882AC719}"/>
              </a:ext>
            </a:extLst>
          </p:cNvPr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26303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31D4FECB-1C39-4647-ABBA-D7DC70A2CDF1}"/>
              </a:ext>
            </a:extLst>
          </p:cNvPr>
          <p:cNvSpPr/>
          <p:nvPr/>
        </p:nvSpPr>
        <p:spPr>
          <a:xfrm>
            <a:off x="0" y="76200"/>
            <a:ext cx="2590800" cy="762000"/>
          </a:xfrm>
          <a:prstGeom prst="flowChartAlternateProcess">
            <a:avLst/>
          </a:prstGeom>
          <a:solidFill>
            <a:srgbClr val="00B0F0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 err="1">
                <a:solidFill>
                  <a:srgbClr val="DA1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DA1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A1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DA1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5A330DE-1F8F-44C7-9337-9E73255C71A5}"/>
              </a:ext>
            </a:extLst>
          </p:cNvPr>
          <p:cNvSpPr txBox="1">
            <a:spLocks/>
          </p:cNvSpPr>
          <p:nvPr/>
        </p:nvSpPr>
        <p:spPr>
          <a:xfrm>
            <a:off x="-36142" y="875285"/>
            <a:ext cx="8762999" cy="762000"/>
          </a:xfrm>
          <a:prstGeom prst="roundRect">
            <a:avLst/>
          </a:prstGeom>
          <a:solidFill>
            <a:srgbClr val="F8FEBA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65FF1F-1EE2-4250-BFD1-403B995E6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051" y="1874518"/>
            <a:ext cx="2057400" cy="20299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1AEFD7-3390-4E24-8195-F284A500A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5036" y="1719948"/>
            <a:ext cx="3751821" cy="20299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F0C57B-6CF0-49AA-A376-259F4F5D4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913" y="4075354"/>
            <a:ext cx="2820950" cy="27421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14C6B2-2EC1-44EE-BCBD-1C0DD0B11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4687" y="4037109"/>
            <a:ext cx="3105981" cy="25240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1442DE-2633-4B2D-8B90-9F56A8C40090}"/>
              </a:ext>
            </a:extLst>
          </p:cNvPr>
          <p:cNvSpPr txBox="1"/>
          <p:nvPr/>
        </p:nvSpPr>
        <p:spPr>
          <a:xfrm>
            <a:off x="673309" y="1845756"/>
            <a:ext cx="482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00EE70-3D8E-4872-BB0C-BDAFB4D6C4C0}"/>
              </a:ext>
            </a:extLst>
          </p:cNvPr>
          <p:cNvSpPr txBox="1"/>
          <p:nvPr/>
        </p:nvSpPr>
        <p:spPr>
          <a:xfrm>
            <a:off x="4470819" y="1775283"/>
            <a:ext cx="482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CBC314-AB31-4CCC-92FF-EC37A139EE59}"/>
              </a:ext>
            </a:extLst>
          </p:cNvPr>
          <p:cNvSpPr txBox="1"/>
          <p:nvPr/>
        </p:nvSpPr>
        <p:spPr>
          <a:xfrm>
            <a:off x="602838" y="4319747"/>
            <a:ext cx="482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CDDF4E-6964-41D2-AEC1-440AF1E34B3E}"/>
              </a:ext>
            </a:extLst>
          </p:cNvPr>
          <p:cNvSpPr txBox="1"/>
          <p:nvPr/>
        </p:nvSpPr>
        <p:spPr>
          <a:xfrm>
            <a:off x="4580106" y="4319746"/>
            <a:ext cx="482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d)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32E1C8-0327-472C-819D-B13A485915E8}"/>
              </a:ext>
            </a:extLst>
          </p:cNvPr>
          <p:cNvSpPr txBox="1"/>
          <p:nvPr/>
        </p:nvSpPr>
        <p:spPr>
          <a:xfrm>
            <a:off x="2143091" y="2615003"/>
            <a:ext cx="30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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54C572C-C501-4BA1-960D-421EEA203E5A}"/>
              </a:ext>
            </a:extLst>
          </p:cNvPr>
          <p:cNvGrpSpPr/>
          <p:nvPr/>
        </p:nvGrpSpPr>
        <p:grpSpPr>
          <a:xfrm>
            <a:off x="4962375" y="1718844"/>
            <a:ext cx="3751821" cy="2029968"/>
            <a:chOff x="3551866" y="1446461"/>
            <a:chExt cx="3751821" cy="202996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488E9DF-AD8C-4F2B-B591-93CCE8BA2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51866" y="1446461"/>
              <a:ext cx="3751821" cy="2029968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29E95E1B-0927-4085-B3ED-C3E5F1B34F66}"/>
                </a:ext>
              </a:extLst>
            </p:cNvPr>
            <p:cNvCxnSpPr>
              <a:cxnSpLocks/>
            </p:cNvCxnSpPr>
            <p:nvPr/>
          </p:nvCxnSpPr>
          <p:spPr>
            <a:xfrm>
              <a:off x="4542799" y="1479911"/>
              <a:ext cx="1848308" cy="1949089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A519CFF-7893-4352-8A9A-04281FC1B2A7}"/>
                </a:ext>
              </a:extLst>
            </p:cNvPr>
            <p:cNvCxnSpPr>
              <a:cxnSpLocks/>
            </p:cNvCxnSpPr>
            <p:nvPr/>
          </p:nvCxnSpPr>
          <p:spPr>
            <a:xfrm>
              <a:off x="3732733" y="2432261"/>
              <a:ext cx="3429000" cy="0"/>
            </a:xfrm>
            <a:prstGeom prst="line">
              <a:avLst/>
            </a:prstGeom>
            <a:ln w="190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ECFCF7-69EF-41DF-B3B4-131915920ED7}"/>
                </a:ext>
              </a:extLst>
            </p:cNvPr>
            <p:cNvSpPr txBox="1"/>
            <p:nvPr/>
          </p:nvSpPr>
          <p:spPr>
            <a:xfrm>
              <a:off x="5267049" y="2173389"/>
              <a:ext cx="304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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80CF6F6-53CD-4106-8C94-03F4FE9070CB}"/>
              </a:ext>
            </a:extLst>
          </p:cNvPr>
          <p:cNvGrpSpPr/>
          <p:nvPr/>
        </p:nvGrpSpPr>
        <p:grpSpPr>
          <a:xfrm>
            <a:off x="1088364" y="4143492"/>
            <a:ext cx="2820950" cy="2742114"/>
            <a:chOff x="1094360" y="4141720"/>
            <a:chExt cx="2820950" cy="27421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C82C7CB-04F9-4BA2-8FC4-41F9B2370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4360" y="4141720"/>
              <a:ext cx="2820950" cy="274211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B73DE3-2B13-4F16-B6A6-A36F941CD329}"/>
                </a:ext>
              </a:extLst>
            </p:cNvPr>
            <p:cNvSpPr txBox="1"/>
            <p:nvPr/>
          </p:nvSpPr>
          <p:spPr>
            <a:xfrm>
              <a:off x="2227590" y="5232893"/>
              <a:ext cx="304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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87799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8" grpId="0"/>
      <p:bldP spid="19" grpId="0"/>
      <p:bldP spid="20" grpId="0"/>
      <p:bldP spid="21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AA5F976-9221-4F6D-80F5-4BE16631D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3FBBA2D-BD51-46EF-93A2-71265373BBFE}"/>
              </a:ext>
            </a:extLst>
          </p:cNvPr>
          <p:cNvSpPr txBox="1">
            <a:spLocks/>
          </p:cNvSpPr>
          <p:nvPr/>
        </p:nvSpPr>
        <p:spPr>
          <a:xfrm>
            <a:off x="342900" y="1752600"/>
            <a:ext cx="8458200" cy="3733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Sau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6321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31D4FECB-1C39-4647-ABBA-D7DC70A2CDF1}"/>
              </a:ext>
            </a:extLst>
          </p:cNvPr>
          <p:cNvSpPr/>
          <p:nvPr/>
        </p:nvSpPr>
        <p:spPr>
          <a:xfrm>
            <a:off x="0" y="76200"/>
            <a:ext cx="2590800" cy="762000"/>
          </a:xfrm>
          <a:prstGeom prst="flowChartAlternateProcess">
            <a:avLst/>
          </a:prstGeom>
          <a:solidFill>
            <a:srgbClr val="00B0F0">
              <a:alpha val="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 err="1">
                <a:solidFill>
                  <a:srgbClr val="DA1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DA1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A1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dirty="0">
              <a:solidFill>
                <a:srgbClr val="DA16D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5A330DE-1F8F-44C7-9337-9E73255C71A5}"/>
              </a:ext>
            </a:extLst>
          </p:cNvPr>
          <p:cNvSpPr txBox="1">
            <a:spLocks/>
          </p:cNvSpPr>
          <p:nvPr/>
        </p:nvSpPr>
        <p:spPr>
          <a:xfrm>
            <a:off x="381000" y="875489"/>
            <a:ext cx="8762999" cy="762000"/>
          </a:xfrm>
          <a:prstGeom prst="roundRect">
            <a:avLst/>
          </a:prstGeom>
          <a:solidFill>
            <a:srgbClr val="F8FEBA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E6E255-C799-4A5A-A41F-FC57C85082E3}"/>
              </a:ext>
            </a:extLst>
          </p:cNvPr>
          <p:cNvSpPr/>
          <p:nvPr/>
        </p:nvSpPr>
        <p:spPr>
          <a:xfrm>
            <a:off x="600566" y="2016049"/>
            <a:ext cx="1676400" cy="16764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A74BF3-A157-4A4F-A584-C1388D50BEB0}"/>
              </a:ext>
            </a:extLst>
          </p:cNvPr>
          <p:cNvSpPr/>
          <p:nvPr/>
        </p:nvSpPr>
        <p:spPr>
          <a:xfrm>
            <a:off x="609600" y="4540173"/>
            <a:ext cx="2209800" cy="1676400"/>
          </a:xfrm>
          <a:prstGeom prst="rect">
            <a:avLst/>
          </a:prstGeom>
          <a:solidFill>
            <a:srgbClr val="B9D2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0A01140E-AB2A-42F1-9E31-8123781F3F17}"/>
              </a:ext>
            </a:extLst>
          </p:cNvPr>
          <p:cNvSpPr/>
          <p:nvPr/>
        </p:nvSpPr>
        <p:spPr>
          <a:xfrm>
            <a:off x="2540573" y="2011186"/>
            <a:ext cx="2133600" cy="1700718"/>
          </a:xfrm>
          <a:prstGeom prst="triangle">
            <a:avLst>
              <a:gd name="adj" fmla="val 50456"/>
            </a:avLst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DAD520D1-60DC-4B74-8CB4-CFBF70D9F9B3}"/>
              </a:ext>
            </a:extLst>
          </p:cNvPr>
          <p:cNvSpPr/>
          <p:nvPr/>
        </p:nvSpPr>
        <p:spPr>
          <a:xfrm>
            <a:off x="4793666" y="2037966"/>
            <a:ext cx="2057399" cy="1700718"/>
          </a:xfrm>
          <a:prstGeom prst="hexagon">
            <a:avLst/>
          </a:prstGeom>
          <a:solidFill>
            <a:srgbClr val="F371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65F3D94C-CB66-45B8-A1ED-65A2B8D01EAA}"/>
              </a:ext>
            </a:extLst>
          </p:cNvPr>
          <p:cNvSpPr/>
          <p:nvPr/>
        </p:nvSpPr>
        <p:spPr>
          <a:xfrm>
            <a:off x="3737371" y="4527358"/>
            <a:ext cx="2494004" cy="1676400"/>
          </a:xfrm>
          <a:prstGeom prst="parallelogram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9B7C0EB5-F920-4841-8240-F6AD5CEB332B}"/>
              </a:ext>
            </a:extLst>
          </p:cNvPr>
          <p:cNvSpPr/>
          <p:nvPr/>
        </p:nvSpPr>
        <p:spPr>
          <a:xfrm>
            <a:off x="6781801" y="4524639"/>
            <a:ext cx="2057399" cy="1676400"/>
          </a:xfrm>
          <a:prstGeom prst="trapezoid">
            <a:avLst/>
          </a:prstGeom>
          <a:solidFill>
            <a:srgbClr val="6BDE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38B6A27C-0A1F-48D0-BFEE-2BD339EAC088}"/>
              </a:ext>
            </a:extLst>
          </p:cNvPr>
          <p:cNvSpPr/>
          <p:nvPr/>
        </p:nvSpPr>
        <p:spPr>
          <a:xfrm>
            <a:off x="7173369" y="2040370"/>
            <a:ext cx="1315005" cy="1700719"/>
          </a:xfrm>
          <a:prstGeom prst="diamond">
            <a:avLst/>
          </a:prstGeom>
          <a:solidFill>
            <a:srgbClr val="78F4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E46DE2-5D5D-4C61-B91F-04425816A2D7}"/>
              </a:ext>
            </a:extLst>
          </p:cNvPr>
          <p:cNvSpPr txBox="1"/>
          <p:nvPr/>
        </p:nvSpPr>
        <p:spPr>
          <a:xfrm>
            <a:off x="7252503" y="3775165"/>
            <a:ext cx="1156736" cy="51077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4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089BCC-7A40-47C0-95B6-A0CAC0F0C76B}"/>
              </a:ext>
            </a:extLst>
          </p:cNvPr>
          <p:cNvSpPr txBox="1"/>
          <p:nvPr/>
        </p:nvSpPr>
        <p:spPr>
          <a:xfrm>
            <a:off x="7314356" y="6239950"/>
            <a:ext cx="1156736" cy="51077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7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4EB479-359D-437A-ACAA-6706EB56C6E3}"/>
              </a:ext>
            </a:extLst>
          </p:cNvPr>
          <p:cNvSpPr txBox="1"/>
          <p:nvPr/>
        </p:nvSpPr>
        <p:spPr>
          <a:xfrm>
            <a:off x="4213271" y="6203758"/>
            <a:ext cx="1156736" cy="51077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6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BB001D-ED63-48E2-ACD1-6919471AB294}"/>
              </a:ext>
            </a:extLst>
          </p:cNvPr>
          <p:cNvSpPr txBox="1"/>
          <p:nvPr/>
        </p:nvSpPr>
        <p:spPr>
          <a:xfrm>
            <a:off x="1218888" y="6242669"/>
            <a:ext cx="1156736" cy="51077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5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C467F7-02DE-40DA-9ACF-CD2D0422DFFF}"/>
              </a:ext>
            </a:extLst>
          </p:cNvPr>
          <p:cNvSpPr txBox="1"/>
          <p:nvPr/>
        </p:nvSpPr>
        <p:spPr>
          <a:xfrm>
            <a:off x="850798" y="3811396"/>
            <a:ext cx="1156736" cy="51077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1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188004-DC49-46C7-B67B-39F7376AE5A5}"/>
              </a:ext>
            </a:extLst>
          </p:cNvPr>
          <p:cNvSpPr txBox="1"/>
          <p:nvPr/>
        </p:nvSpPr>
        <p:spPr>
          <a:xfrm>
            <a:off x="3124302" y="3811396"/>
            <a:ext cx="1156736" cy="51077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3EBF20-6314-4631-99E2-A94FEC74A479}"/>
              </a:ext>
            </a:extLst>
          </p:cNvPr>
          <p:cNvSpPr txBox="1"/>
          <p:nvPr/>
        </p:nvSpPr>
        <p:spPr>
          <a:xfrm>
            <a:off x="5188402" y="3811396"/>
            <a:ext cx="1156736" cy="51077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3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938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27" grpId="0" animBg="1"/>
      <p:bldP spid="28" grpId="0" animBg="1"/>
      <p:bldP spid="29" grpId="0" animBg="1"/>
      <p:bldP spid="30" grpId="0" animBg="1"/>
      <p:bldP spid="21" grpId="0" animBg="1"/>
      <p:bldP spid="26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5A330DE-1F8F-44C7-9337-9E73255C71A5}"/>
              </a:ext>
            </a:extLst>
          </p:cNvPr>
          <p:cNvSpPr txBox="1">
            <a:spLocks/>
          </p:cNvSpPr>
          <p:nvPr/>
        </p:nvSpPr>
        <p:spPr>
          <a:xfrm>
            <a:off x="190500" y="275961"/>
            <a:ext cx="8762999" cy="762000"/>
          </a:xfrm>
          <a:prstGeom prst="roundRect">
            <a:avLst/>
          </a:prstGeom>
          <a:solidFill>
            <a:srgbClr val="F8FEBA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9B7C0EB5-F920-4841-8240-F6AD5CEB332B}"/>
              </a:ext>
            </a:extLst>
          </p:cNvPr>
          <p:cNvSpPr/>
          <p:nvPr/>
        </p:nvSpPr>
        <p:spPr>
          <a:xfrm>
            <a:off x="6781801" y="4524639"/>
            <a:ext cx="2057399" cy="1676400"/>
          </a:xfrm>
          <a:prstGeom prst="trapezoid">
            <a:avLst/>
          </a:prstGeom>
          <a:solidFill>
            <a:srgbClr val="6BDE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E46DE2-5D5D-4C61-B91F-04425816A2D7}"/>
              </a:ext>
            </a:extLst>
          </p:cNvPr>
          <p:cNvSpPr txBox="1"/>
          <p:nvPr/>
        </p:nvSpPr>
        <p:spPr>
          <a:xfrm>
            <a:off x="7280033" y="3798949"/>
            <a:ext cx="1156736" cy="51077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4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B089BCC-7A40-47C0-95B6-A0CAC0F0C76B}"/>
              </a:ext>
            </a:extLst>
          </p:cNvPr>
          <p:cNvSpPr txBox="1"/>
          <p:nvPr/>
        </p:nvSpPr>
        <p:spPr>
          <a:xfrm>
            <a:off x="7314356" y="6239950"/>
            <a:ext cx="1156736" cy="51077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7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4EB479-359D-437A-ACAA-6706EB56C6E3}"/>
              </a:ext>
            </a:extLst>
          </p:cNvPr>
          <p:cNvSpPr txBox="1"/>
          <p:nvPr/>
        </p:nvSpPr>
        <p:spPr>
          <a:xfrm>
            <a:off x="4213271" y="6239950"/>
            <a:ext cx="1156736" cy="51077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6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BB001D-ED63-48E2-ACD1-6919471AB294}"/>
              </a:ext>
            </a:extLst>
          </p:cNvPr>
          <p:cNvSpPr txBox="1"/>
          <p:nvPr/>
        </p:nvSpPr>
        <p:spPr>
          <a:xfrm>
            <a:off x="1218888" y="6239950"/>
            <a:ext cx="1156736" cy="51077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5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C467F7-02DE-40DA-9ACF-CD2D0422DFFF}"/>
              </a:ext>
            </a:extLst>
          </p:cNvPr>
          <p:cNvSpPr txBox="1"/>
          <p:nvPr/>
        </p:nvSpPr>
        <p:spPr>
          <a:xfrm>
            <a:off x="971141" y="3835799"/>
            <a:ext cx="1243123" cy="51077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1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188004-DC49-46C7-B67B-39F7376AE5A5}"/>
              </a:ext>
            </a:extLst>
          </p:cNvPr>
          <p:cNvSpPr txBox="1"/>
          <p:nvPr/>
        </p:nvSpPr>
        <p:spPr>
          <a:xfrm>
            <a:off x="3064581" y="3830733"/>
            <a:ext cx="1156736" cy="51077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2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3EBF20-6314-4631-99E2-A94FEC74A479}"/>
              </a:ext>
            </a:extLst>
          </p:cNvPr>
          <p:cNvSpPr txBox="1"/>
          <p:nvPr/>
        </p:nvSpPr>
        <p:spPr>
          <a:xfrm>
            <a:off x="5292011" y="3830733"/>
            <a:ext cx="1156736" cy="510778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3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EFD03AF-7CF0-4ED1-871B-C9EB959D7F82}"/>
              </a:ext>
            </a:extLst>
          </p:cNvPr>
          <p:cNvGrpSpPr/>
          <p:nvPr/>
        </p:nvGrpSpPr>
        <p:grpSpPr>
          <a:xfrm>
            <a:off x="563548" y="1992215"/>
            <a:ext cx="1810304" cy="1810304"/>
            <a:chOff x="563548" y="1992215"/>
            <a:chExt cx="1810304" cy="181030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3E6E255-C799-4A5A-A41F-FC57C85082E3}"/>
                </a:ext>
              </a:extLst>
            </p:cNvPr>
            <p:cNvSpPr/>
            <p:nvPr/>
          </p:nvSpPr>
          <p:spPr>
            <a:xfrm>
              <a:off x="628096" y="2047406"/>
              <a:ext cx="1676400" cy="16764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4868E8C-50E6-4AA4-BC63-E6A1AAFF6D17}"/>
                </a:ext>
              </a:extLst>
            </p:cNvPr>
            <p:cNvCxnSpPr/>
            <p:nvPr/>
          </p:nvCxnSpPr>
          <p:spPr>
            <a:xfrm>
              <a:off x="563548" y="1992215"/>
              <a:ext cx="1810304" cy="1810304"/>
            </a:xfrm>
            <a:prstGeom prst="line">
              <a:avLst/>
            </a:prstGeom>
            <a:ln w="28575">
              <a:solidFill>
                <a:srgbClr val="FDFD7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B9049DC-E7BF-4115-9036-80509E352C90}"/>
                </a:ext>
              </a:extLst>
            </p:cNvPr>
            <p:cNvCxnSpPr/>
            <p:nvPr/>
          </p:nvCxnSpPr>
          <p:spPr>
            <a:xfrm flipV="1">
              <a:off x="628096" y="2042543"/>
              <a:ext cx="1676400" cy="1681263"/>
            </a:xfrm>
            <a:prstGeom prst="line">
              <a:avLst/>
            </a:prstGeom>
            <a:ln w="28575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0D9D086-0582-4137-B759-2C8E94817BF0}"/>
                </a:ext>
              </a:extLst>
            </p:cNvPr>
            <p:cNvSpPr txBox="1"/>
            <p:nvPr/>
          </p:nvSpPr>
          <p:spPr>
            <a:xfrm>
              <a:off x="1287903" y="2641710"/>
              <a:ext cx="304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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1C56E44-3C38-41DD-8782-1488B16E9741}"/>
              </a:ext>
            </a:extLst>
          </p:cNvPr>
          <p:cNvGrpSpPr/>
          <p:nvPr/>
        </p:nvGrpSpPr>
        <p:grpSpPr>
          <a:xfrm>
            <a:off x="4821196" y="2035247"/>
            <a:ext cx="2057399" cy="1700718"/>
            <a:chOff x="4821196" y="2035247"/>
            <a:chExt cx="2057399" cy="1700718"/>
          </a:xfrm>
        </p:grpSpPr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DAD520D1-60DC-4B74-8CB4-CFBF70D9F9B3}"/>
                </a:ext>
              </a:extLst>
            </p:cNvPr>
            <p:cNvSpPr/>
            <p:nvPr/>
          </p:nvSpPr>
          <p:spPr>
            <a:xfrm>
              <a:off x="4821196" y="2035247"/>
              <a:ext cx="2057399" cy="1700718"/>
            </a:xfrm>
            <a:prstGeom prst="hexagon">
              <a:avLst/>
            </a:prstGeom>
            <a:solidFill>
              <a:srgbClr val="F3718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8981253-FF8A-4B19-8D89-5BDF1A8DF5B8}"/>
                </a:ext>
              </a:extLst>
            </p:cNvPr>
            <p:cNvCxnSpPr>
              <a:cxnSpLocks/>
              <a:stCxn id="5" idx="4"/>
              <a:endCxn id="5" idx="1"/>
            </p:cNvCxnSpPr>
            <p:nvPr/>
          </p:nvCxnSpPr>
          <p:spPr>
            <a:xfrm>
              <a:off x="5246376" y="2035247"/>
              <a:ext cx="1207040" cy="1700718"/>
            </a:xfrm>
            <a:prstGeom prst="line">
              <a:avLst/>
            </a:prstGeom>
            <a:ln w="28575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59C7A06-208C-4AE9-B2B3-0B4D8C83B46A}"/>
                </a:ext>
              </a:extLst>
            </p:cNvPr>
            <p:cNvCxnSpPr>
              <a:cxnSpLocks/>
              <a:stCxn id="5" idx="5"/>
            </p:cNvCxnSpPr>
            <p:nvPr/>
          </p:nvCxnSpPr>
          <p:spPr>
            <a:xfrm flipH="1">
              <a:off x="5239968" y="2035247"/>
              <a:ext cx="1213448" cy="1686402"/>
            </a:xfrm>
            <a:prstGeom prst="line">
              <a:avLst/>
            </a:prstGeom>
            <a:ln w="28575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DC8500D-36F5-4BBD-901E-7488F7459121}"/>
                </a:ext>
              </a:extLst>
            </p:cNvPr>
            <p:cNvCxnSpPr>
              <a:cxnSpLocks/>
              <a:stCxn id="5" idx="0"/>
              <a:endCxn id="5" idx="3"/>
            </p:cNvCxnSpPr>
            <p:nvPr/>
          </p:nvCxnSpPr>
          <p:spPr>
            <a:xfrm flipH="1">
              <a:off x="4821196" y="2885606"/>
              <a:ext cx="2057399" cy="0"/>
            </a:xfrm>
            <a:prstGeom prst="line">
              <a:avLst/>
            </a:prstGeom>
            <a:ln w="28575">
              <a:solidFill>
                <a:srgbClr val="FF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21A5FC5-8B3D-4449-8359-3B8D45A96E3F}"/>
                </a:ext>
              </a:extLst>
            </p:cNvPr>
            <p:cNvSpPr txBox="1"/>
            <p:nvPr/>
          </p:nvSpPr>
          <p:spPr>
            <a:xfrm>
              <a:off x="5669397" y="2641710"/>
              <a:ext cx="304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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168BC8A-33F2-4B57-8E02-69C972E42A60}"/>
              </a:ext>
            </a:extLst>
          </p:cNvPr>
          <p:cNvGrpSpPr/>
          <p:nvPr/>
        </p:nvGrpSpPr>
        <p:grpSpPr>
          <a:xfrm>
            <a:off x="7200899" y="2037651"/>
            <a:ext cx="1315005" cy="1700719"/>
            <a:chOff x="7200899" y="2037651"/>
            <a:chExt cx="1315005" cy="1700719"/>
          </a:xfrm>
        </p:grpSpPr>
        <p:sp>
          <p:nvSpPr>
            <p:cNvPr id="8" name="Diamond 7">
              <a:extLst>
                <a:ext uri="{FF2B5EF4-FFF2-40B4-BE49-F238E27FC236}">
                  <a16:creationId xmlns:a16="http://schemas.microsoft.com/office/drawing/2014/main" id="{38B6A27C-0A1F-48D0-BFEE-2BD339EAC088}"/>
                </a:ext>
              </a:extLst>
            </p:cNvPr>
            <p:cNvSpPr/>
            <p:nvPr/>
          </p:nvSpPr>
          <p:spPr>
            <a:xfrm>
              <a:off x="7200899" y="2037651"/>
              <a:ext cx="1315005" cy="1700719"/>
            </a:xfrm>
            <a:prstGeom prst="diamond">
              <a:avLst/>
            </a:prstGeom>
            <a:solidFill>
              <a:srgbClr val="78F48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0C4359-E203-4DB3-A6EC-02030EFBACC4}"/>
                </a:ext>
              </a:extLst>
            </p:cNvPr>
            <p:cNvCxnSpPr>
              <a:cxnSpLocks/>
              <a:stCxn id="8" idx="0"/>
              <a:endCxn id="8" idx="2"/>
            </p:cNvCxnSpPr>
            <p:nvPr/>
          </p:nvCxnSpPr>
          <p:spPr>
            <a:xfrm>
              <a:off x="7858402" y="2037651"/>
              <a:ext cx="0" cy="1700719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66A1595-7C4F-413F-B7DA-88DF07516DAC}"/>
                </a:ext>
              </a:extLst>
            </p:cNvPr>
            <p:cNvCxnSpPr>
              <a:cxnSpLocks/>
              <a:stCxn id="8" idx="3"/>
              <a:endCxn id="8" idx="1"/>
            </p:cNvCxnSpPr>
            <p:nvPr/>
          </p:nvCxnSpPr>
          <p:spPr>
            <a:xfrm flipH="1">
              <a:off x="7200899" y="2888011"/>
              <a:ext cx="1315005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6BE8FA7-8CFF-4632-AD87-709D09E98EB5}"/>
                </a:ext>
              </a:extLst>
            </p:cNvPr>
            <p:cNvSpPr txBox="1"/>
            <p:nvPr/>
          </p:nvSpPr>
          <p:spPr>
            <a:xfrm>
              <a:off x="7691553" y="2627989"/>
              <a:ext cx="304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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A1103AF-C7FA-45F6-AD96-92581F8B12A6}"/>
              </a:ext>
            </a:extLst>
          </p:cNvPr>
          <p:cNvGrpSpPr/>
          <p:nvPr/>
        </p:nvGrpSpPr>
        <p:grpSpPr>
          <a:xfrm>
            <a:off x="970736" y="4563014"/>
            <a:ext cx="2216209" cy="1676400"/>
            <a:chOff x="786980" y="4524638"/>
            <a:chExt cx="2216209" cy="16764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9A74BF3-A157-4A4F-A584-C1388D50BEB0}"/>
                </a:ext>
              </a:extLst>
            </p:cNvPr>
            <p:cNvSpPr/>
            <p:nvPr/>
          </p:nvSpPr>
          <p:spPr>
            <a:xfrm>
              <a:off x="786981" y="4524638"/>
              <a:ext cx="2209800" cy="1676400"/>
            </a:xfrm>
            <a:prstGeom prst="rect">
              <a:avLst/>
            </a:prstGeom>
            <a:solidFill>
              <a:srgbClr val="B9D23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81170E5-035F-4DB9-9266-5745E7283A7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6981" y="4558714"/>
              <a:ext cx="2209801" cy="1642324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FE38690-3816-4432-94C3-4541ABDE1A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6980" y="4545003"/>
              <a:ext cx="2216209" cy="1656035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0C4DA18-BE25-490B-BC2B-0F5339F5210A}"/>
                </a:ext>
              </a:extLst>
            </p:cNvPr>
            <p:cNvSpPr txBox="1"/>
            <p:nvPr/>
          </p:nvSpPr>
          <p:spPr>
            <a:xfrm>
              <a:off x="1692355" y="5118266"/>
              <a:ext cx="304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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A561B5E-E7C1-46ED-91A3-3888295C535A}"/>
              </a:ext>
            </a:extLst>
          </p:cNvPr>
          <p:cNvGrpSpPr/>
          <p:nvPr/>
        </p:nvGrpSpPr>
        <p:grpSpPr>
          <a:xfrm>
            <a:off x="2568103" y="2042543"/>
            <a:ext cx="2133600" cy="1701403"/>
            <a:chOff x="2568103" y="2042543"/>
            <a:chExt cx="2133600" cy="1701403"/>
          </a:xfrm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0A01140E-AB2A-42F1-9E31-8123781F3F17}"/>
                </a:ext>
              </a:extLst>
            </p:cNvPr>
            <p:cNvSpPr/>
            <p:nvPr/>
          </p:nvSpPr>
          <p:spPr>
            <a:xfrm>
              <a:off x="2568103" y="2042543"/>
              <a:ext cx="2133600" cy="1700718"/>
            </a:xfrm>
            <a:prstGeom prst="triangle">
              <a:avLst>
                <a:gd name="adj" fmla="val 50456"/>
              </a:avLst>
            </a:prstGeom>
            <a:solidFill>
              <a:srgbClr val="FF99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299EA60-A86B-4D61-BEB0-E8B4C2848A6C}"/>
                </a:ext>
              </a:extLst>
            </p:cNvPr>
            <p:cNvCxnSpPr>
              <a:cxnSpLocks/>
              <a:stCxn id="4" idx="2"/>
              <a:endCxn id="4" idx="5"/>
            </p:cNvCxnSpPr>
            <p:nvPr/>
          </p:nvCxnSpPr>
          <p:spPr>
            <a:xfrm flipV="1">
              <a:off x="2568103" y="2892902"/>
              <a:ext cx="1605065" cy="850359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FCC0E6B-BBC4-437F-8BEA-B2F47D7E846B}"/>
                </a:ext>
              </a:extLst>
            </p:cNvPr>
            <p:cNvCxnSpPr>
              <a:cxnSpLocks/>
            </p:cNvCxnSpPr>
            <p:nvPr/>
          </p:nvCxnSpPr>
          <p:spPr>
            <a:xfrm>
              <a:off x="3106368" y="2881751"/>
              <a:ext cx="1569069" cy="862195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FF5ABC7-41D4-4A29-8A88-2C79E10A12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40753" y="2080352"/>
              <a:ext cx="4392" cy="1663252"/>
            </a:xfrm>
            <a:prstGeom prst="line">
              <a:avLst/>
            </a:prstGeom>
            <a:ln w="285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8F0DE7B-258E-49BE-B408-5C25A5C5EA05}"/>
              </a:ext>
            </a:extLst>
          </p:cNvPr>
          <p:cNvGrpSpPr/>
          <p:nvPr/>
        </p:nvGrpSpPr>
        <p:grpSpPr>
          <a:xfrm>
            <a:off x="3714062" y="4524639"/>
            <a:ext cx="2517313" cy="1676400"/>
            <a:chOff x="3714062" y="4524639"/>
            <a:chExt cx="2517313" cy="1676400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65F3D94C-CB66-45B8-A1ED-65A2B8D01EAA}"/>
                </a:ext>
              </a:extLst>
            </p:cNvPr>
            <p:cNvSpPr/>
            <p:nvPr/>
          </p:nvSpPr>
          <p:spPr>
            <a:xfrm>
              <a:off x="3737371" y="4524639"/>
              <a:ext cx="2494004" cy="1676400"/>
            </a:xfrm>
            <a:prstGeom prst="parallelogram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F10981F-6773-4807-A385-8B2F045026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4062" y="4531935"/>
              <a:ext cx="2517313" cy="1656763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78F8AD3-5897-4CA6-80AE-28470C4759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8459" y="4541663"/>
              <a:ext cx="1617188" cy="1654331"/>
            </a:xfrm>
            <a:prstGeom prst="line">
              <a:avLst/>
            </a:prstGeom>
            <a:ln w="285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C77F730-1E1D-4F1C-8823-D225005DF070}"/>
                </a:ext>
              </a:extLst>
            </p:cNvPr>
            <p:cNvSpPr txBox="1"/>
            <p:nvPr/>
          </p:nvSpPr>
          <p:spPr>
            <a:xfrm>
              <a:off x="4794120" y="5117976"/>
              <a:ext cx="304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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16BBD3-E829-4117-9347-FC84D8638CC9}"/>
              </a:ext>
            </a:extLst>
          </p:cNvPr>
          <p:cNvCxnSpPr>
            <a:cxnSpLocks/>
          </p:cNvCxnSpPr>
          <p:nvPr/>
        </p:nvCxnSpPr>
        <p:spPr>
          <a:xfrm>
            <a:off x="7195640" y="4545372"/>
            <a:ext cx="1638301" cy="166406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5AAEA6B-2464-4B97-9717-448970AA1859}"/>
              </a:ext>
            </a:extLst>
          </p:cNvPr>
          <p:cNvCxnSpPr>
            <a:cxnSpLocks/>
          </p:cNvCxnSpPr>
          <p:nvPr/>
        </p:nvCxnSpPr>
        <p:spPr>
          <a:xfrm flipV="1">
            <a:off x="6776542" y="4540102"/>
            <a:ext cx="1644444" cy="166933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4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AA5F976-9221-4F6D-80F5-4BE16631D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0"/>
            <a:ext cx="8458200" cy="37338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b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Sau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485FF87-1F0B-4696-8F0C-B8B7F283AA51}"/>
              </a:ext>
            </a:extLst>
          </p:cNvPr>
          <p:cNvSpPr txBox="1">
            <a:spLocks/>
          </p:cNvSpPr>
          <p:nvPr/>
        </p:nvSpPr>
        <p:spPr>
          <a:xfrm>
            <a:off x="826851" y="180124"/>
            <a:ext cx="8088549" cy="1143000"/>
          </a:xfrm>
          <a:prstGeom prst="roundRect">
            <a:avLst/>
          </a:prstGeom>
          <a:solidFill>
            <a:srgbClr val="F8FEBA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E01E2F-948C-47C1-BFEC-53D4FA3DA0E5}"/>
              </a:ext>
            </a:extLst>
          </p:cNvPr>
          <p:cNvSpPr/>
          <p:nvPr/>
        </p:nvSpPr>
        <p:spPr>
          <a:xfrm>
            <a:off x="-90062" y="200876"/>
            <a:ext cx="1094524" cy="1094524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  <a:ln w="12700" cap="flat" cmpd="sng" algn="ctr">
            <a:solidFill>
              <a:srgbClr val="A5A5A5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34991329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2" cy="6858000"/>
          </a:xfrm>
          <a:prstGeom prst="rect">
            <a:avLst/>
          </a:prstGeom>
        </p:spPr>
      </p:pic>
      <p:sp>
        <p:nvSpPr>
          <p:cNvPr id="35" name="任意形状 34">
            <a:extLst>
              <a:ext uri="{FF2B5EF4-FFF2-40B4-BE49-F238E27FC236}">
                <a16:creationId xmlns:a16="http://schemas.microsoft.com/office/drawing/2014/main" id="{244B0D7B-0FE7-264A-89B2-0DD04F8FBAC6}"/>
              </a:ext>
            </a:extLst>
          </p:cNvPr>
          <p:cNvSpPr/>
          <p:nvPr/>
        </p:nvSpPr>
        <p:spPr>
          <a:xfrm>
            <a:off x="7544414" y="4413018"/>
            <a:ext cx="2306184" cy="2306184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35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FF48876-C2A8-E948-B51B-EC9DD93B0621}"/>
              </a:ext>
            </a:extLst>
          </p:cNvPr>
          <p:cNvSpPr/>
          <p:nvPr/>
        </p:nvSpPr>
        <p:spPr>
          <a:xfrm>
            <a:off x="941780" y="1746786"/>
            <a:ext cx="7048514" cy="35808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483067" y="609601"/>
            <a:ext cx="8009958" cy="4717986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650975" y="5080236"/>
            <a:ext cx="7842051" cy="36165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AE8E70C-7995-124F-BD53-EED92708F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00000">
            <a:off x="1093034" y="4671928"/>
            <a:ext cx="728508" cy="729566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9092A41E-0811-544D-A10C-E8388C74A161}"/>
              </a:ext>
            </a:extLst>
          </p:cNvPr>
          <p:cNvSpPr/>
          <p:nvPr/>
        </p:nvSpPr>
        <p:spPr>
          <a:xfrm>
            <a:off x="145177" y="1115449"/>
            <a:ext cx="710423" cy="710423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9EC910AB-C4C7-7E4D-A236-EABDE9CE13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00000">
            <a:off x="7764253" y="4309065"/>
            <a:ext cx="452084" cy="1325969"/>
          </a:xfrm>
          <a:prstGeom prst="rect">
            <a:avLst/>
          </a:prstGeom>
        </p:spPr>
      </p:pic>
      <p:pic>
        <p:nvPicPr>
          <p:cNvPr id="31" name="image 102">
            <a:extLst>
              <a:ext uri="{FF2B5EF4-FFF2-40B4-BE49-F238E27FC236}">
                <a16:creationId xmlns:a16="http://schemas.microsoft.com/office/drawing/2014/main" id="{E996C341-1238-B345-AC8D-A96E7680A2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409977" y="1115064"/>
            <a:ext cx="700077" cy="523536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CD841DE2-9171-3442-BAE4-76C1424A4461}"/>
              </a:ext>
            </a:extLst>
          </p:cNvPr>
          <p:cNvSpPr/>
          <p:nvPr/>
        </p:nvSpPr>
        <p:spPr>
          <a:xfrm>
            <a:off x="8654890" y="1420286"/>
            <a:ext cx="429263" cy="429263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87567239-FEA4-A342-A3B8-84E700FED830}"/>
              </a:ext>
            </a:extLst>
          </p:cNvPr>
          <p:cNvSpPr/>
          <p:nvPr/>
        </p:nvSpPr>
        <p:spPr>
          <a:xfrm>
            <a:off x="191173" y="5401664"/>
            <a:ext cx="429263" cy="42926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492F0907-5FF6-EF4F-95D9-3A2378583F87}"/>
              </a:ext>
            </a:extLst>
          </p:cNvPr>
          <p:cNvSpPr/>
          <p:nvPr/>
        </p:nvSpPr>
        <p:spPr>
          <a:xfrm>
            <a:off x="517014" y="4035482"/>
            <a:ext cx="269517" cy="2695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33213F8-3A55-694F-B671-D7EDE13586B1}"/>
              </a:ext>
            </a:extLst>
          </p:cNvPr>
          <p:cNvGrpSpPr/>
          <p:nvPr/>
        </p:nvGrpSpPr>
        <p:grpSpPr>
          <a:xfrm>
            <a:off x="2132410" y="4769482"/>
            <a:ext cx="760809" cy="310753"/>
            <a:chOff x="2843213" y="5216309"/>
            <a:chExt cx="1014412" cy="414337"/>
          </a:xfrm>
        </p:grpSpPr>
        <p:sp>
          <p:nvSpPr>
            <p:cNvPr id="39" name="圆角矩形 38">
              <a:extLst>
                <a:ext uri="{FF2B5EF4-FFF2-40B4-BE49-F238E27FC236}">
                  <a16:creationId xmlns:a16="http://schemas.microsoft.com/office/drawing/2014/main" id="{B1A4F77A-A637-C04F-B844-1DDABD33E55F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/>
            </a:p>
          </p:txBody>
        </p:sp>
        <p:sp>
          <p:nvSpPr>
            <p:cNvPr id="40" name="圆角矩形 39">
              <a:extLst>
                <a:ext uri="{FF2B5EF4-FFF2-40B4-BE49-F238E27FC236}">
                  <a16:creationId xmlns:a16="http://schemas.microsoft.com/office/drawing/2014/main" id="{B5406BB8-28DD-444E-B328-65ED44349015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/>
            </a:p>
          </p:txBody>
        </p:sp>
      </p:grpSp>
      <p:sp>
        <p:nvSpPr>
          <p:cNvPr id="41" name="圆角矩形 40">
            <a:extLst>
              <a:ext uri="{FF2B5EF4-FFF2-40B4-BE49-F238E27FC236}">
                <a16:creationId xmlns:a16="http://schemas.microsoft.com/office/drawing/2014/main" id="{74F52066-FE56-284B-8E04-B1BC501F257A}"/>
              </a:ext>
            </a:extLst>
          </p:cNvPr>
          <p:cNvSpPr/>
          <p:nvPr/>
        </p:nvSpPr>
        <p:spPr>
          <a:xfrm>
            <a:off x="3048277" y="4935575"/>
            <a:ext cx="396479" cy="135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42" name="圆角矩形 41">
            <a:extLst>
              <a:ext uri="{FF2B5EF4-FFF2-40B4-BE49-F238E27FC236}">
                <a16:creationId xmlns:a16="http://schemas.microsoft.com/office/drawing/2014/main" id="{A8DAA526-0255-D944-8749-ACD3AD5467FA}"/>
              </a:ext>
            </a:extLst>
          </p:cNvPr>
          <p:cNvSpPr/>
          <p:nvPr/>
        </p:nvSpPr>
        <p:spPr>
          <a:xfrm>
            <a:off x="3573343" y="4935575"/>
            <a:ext cx="396479" cy="135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43" name="圆角矩形 42">
            <a:extLst>
              <a:ext uri="{FF2B5EF4-FFF2-40B4-BE49-F238E27FC236}">
                <a16:creationId xmlns:a16="http://schemas.microsoft.com/office/drawing/2014/main" id="{7B2660D6-BFD4-FC48-AB72-407E1DA87EC6}"/>
              </a:ext>
            </a:extLst>
          </p:cNvPr>
          <p:cNvSpPr/>
          <p:nvPr/>
        </p:nvSpPr>
        <p:spPr>
          <a:xfrm>
            <a:off x="6402268" y="4935575"/>
            <a:ext cx="396479" cy="135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91547EE9-4FD9-4F42-A504-5CE41655ECA8}"/>
              </a:ext>
            </a:extLst>
          </p:cNvPr>
          <p:cNvSpPr txBox="1"/>
          <p:nvPr/>
        </p:nvSpPr>
        <p:spPr>
          <a:xfrm>
            <a:off x="800578" y="2097198"/>
            <a:ext cx="77227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500" dirty="0">
                <a:solidFill>
                  <a:schemeClr val="bg1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TRÒ CHƠI “AI NHANH HƠN”</a:t>
            </a:r>
          </a:p>
          <a:p>
            <a:r>
              <a:rPr kumimoji="1" lang="en-US" altLang="zh-CN" sz="4500" dirty="0">
                <a:solidFill>
                  <a:schemeClr val="bg1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    </a:t>
            </a:r>
            <a:endParaRPr kumimoji="1" lang="zh-CN" altLang="en-US" sz="4500" dirty="0">
              <a:solidFill>
                <a:schemeClr val="bg1"/>
              </a:solidFill>
              <a:latin typeface="Times New Roman" panose="020206030504050203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43BF8D45-6765-854F-A41F-1FDCFE5E91B9}"/>
              </a:ext>
            </a:extLst>
          </p:cNvPr>
          <p:cNvSpPr/>
          <p:nvPr/>
        </p:nvSpPr>
        <p:spPr>
          <a:xfrm>
            <a:off x="1398396" y="1085342"/>
            <a:ext cx="269352" cy="269352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1FDA4700-4234-EC4C-8E13-3F1E9521582B}"/>
              </a:ext>
            </a:extLst>
          </p:cNvPr>
          <p:cNvSpPr/>
          <p:nvPr/>
        </p:nvSpPr>
        <p:spPr>
          <a:xfrm>
            <a:off x="7544414" y="1220018"/>
            <a:ext cx="269352" cy="269352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2552056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7" name="drumroll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31D4FECB-1C39-4647-ABBA-D7DC70A2CDF1}"/>
              </a:ext>
            </a:extLst>
          </p:cNvPr>
          <p:cNvSpPr/>
          <p:nvPr/>
        </p:nvSpPr>
        <p:spPr>
          <a:xfrm>
            <a:off x="0" y="76200"/>
            <a:ext cx="2590800" cy="762000"/>
          </a:xfrm>
          <a:prstGeom prst="flowChartAlternateProcess">
            <a:avLst/>
          </a:prstGeom>
          <a:solidFill>
            <a:srgbClr val="00B0F0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 err="1">
                <a:solidFill>
                  <a:srgbClr val="DA1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DA1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DA1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DA1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5A330DE-1F8F-44C7-9337-9E73255C71A5}"/>
              </a:ext>
            </a:extLst>
          </p:cNvPr>
          <p:cNvSpPr txBox="1">
            <a:spLocks/>
          </p:cNvSpPr>
          <p:nvPr/>
        </p:nvSpPr>
        <p:spPr>
          <a:xfrm>
            <a:off x="381000" y="875489"/>
            <a:ext cx="8762999" cy="762000"/>
          </a:xfrm>
          <a:prstGeom prst="roundRect">
            <a:avLst/>
          </a:prstGeom>
          <a:solidFill>
            <a:srgbClr val="F8FEBA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1442DE-2633-4B2D-8B90-9F56A8C40090}"/>
              </a:ext>
            </a:extLst>
          </p:cNvPr>
          <p:cNvSpPr txBox="1"/>
          <p:nvPr/>
        </p:nvSpPr>
        <p:spPr>
          <a:xfrm>
            <a:off x="152400" y="1756357"/>
            <a:ext cx="562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H1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00EE70-3D8E-4872-BB0C-BDAFB4D6C4C0}"/>
              </a:ext>
            </a:extLst>
          </p:cNvPr>
          <p:cNvSpPr txBox="1"/>
          <p:nvPr/>
        </p:nvSpPr>
        <p:spPr>
          <a:xfrm>
            <a:off x="4470819" y="1775283"/>
            <a:ext cx="522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H2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CBC314-AB31-4CCC-92FF-EC37A139EE59}"/>
              </a:ext>
            </a:extLst>
          </p:cNvPr>
          <p:cNvSpPr txBox="1"/>
          <p:nvPr/>
        </p:nvSpPr>
        <p:spPr>
          <a:xfrm>
            <a:off x="226918" y="4289146"/>
            <a:ext cx="562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CDDF4E-6964-41D2-AEC1-440AF1E34B3E}"/>
              </a:ext>
            </a:extLst>
          </p:cNvPr>
          <p:cNvSpPr txBox="1"/>
          <p:nvPr/>
        </p:nvSpPr>
        <p:spPr>
          <a:xfrm>
            <a:off x="4539978" y="4319746"/>
            <a:ext cx="522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385B1D-08C4-4D7D-9DAA-B46542287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083" y="1756357"/>
            <a:ext cx="3713203" cy="2425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1B98E4-A279-418C-A76D-4BADDC6E6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278" y="4319746"/>
            <a:ext cx="3714972" cy="2313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F8FBFD-C73F-4772-A68F-3E64702EA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797" y="4319746"/>
            <a:ext cx="3713203" cy="2313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9F6DEF8-559A-44BC-8C89-F737190ED1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277" y="1756357"/>
            <a:ext cx="3714974" cy="2425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48571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8" grpId="0"/>
      <p:bldP spid="19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5A330DE-1F8F-44C7-9337-9E73255C71A5}"/>
              </a:ext>
            </a:extLst>
          </p:cNvPr>
          <p:cNvSpPr txBox="1">
            <a:spLocks/>
          </p:cNvSpPr>
          <p:nvPr/>
        </p:nvSpPr>
        <p:spPr>
          <a:xfrm>
            <a:off x="167288" y="379129"/>
            <a:ext cx="8762999" cy="762000"/>
          </a:xfrm>
          <a:prstGeom prst="roundRect">
            <a:avLst/>
          </a:prstGeom>
          <a:solidFill>
            <a:srgbClr val="F8FEBA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1442DE-2633-4B2D-8B90-9F56A8C40090}"/>
              </a:ext>
            </a:extLst>
          </p:cNvPr>
          <p:cNvSpPr txBox="1"/>
          <p:nvPr/>
        </p:nvSpPr>
        <p:spPr>
          <a:xfrm>
            <a:off x="167289" y="1428076"/>
            <a:ext cx="494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H5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00EE70-3D8E-4872-BB0C-BDAFB4D6C4C0}"/>
              </a:ext>
            </a:extLst>
          </p:cNvPr>
          <p:cNvSpPr txBox="1"/>
          <p:nvPr/>
        </p:nvSpPr>
        <p:spPr>
          <a:xfrm>
            <a:off x="4653563" y="1371600"/>
            <a:ext cx="576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CBC314-AB31-4CCC-92FF-EC37A139EE59}"/>
              </a:ext>
            </a:extLst>
          </p:cNvPr>
          <p:cNvSpPr txBox="1"/>
          <p:nvPr/>
        </p:nvSpPr>
        <p:spPr>
          <a:xfrm>
            <a:off x="191386" y="3962399"/>
            <a:ext cx="510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H7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CDDF4E-6964-41D2-AEC1-440AF1E34B3E}"/>
              </a:ext>
            </a:extLst>
          </p:cNvPr>
          <p:cNvSpPr txBox="1"/>
          <p:nvPr/>
        </p:nvSpPr>
        <p:spPr>
          <a:xfrm>
            <a:off x="4625641" y="3962400"/>
            <a:ext cx="510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H8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C494BC-B581-42C3-A42A-73865A134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386" y="1371600"/>
            <a:ext cx="3532614" cy="2261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A41BB5-5E10-4BD3-820A-94B43DC585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386" y="3962400"/>
            <a:ext cx="3532614" cy="2401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5C9186-BDA2-43F6-8018-E92953192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489" y="4052280"/>
            <a:ext cx="3718111" cy="2401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19ABA4-2A76-4A41-BB1F-A893202123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312" y="1371600"/>
            <a:ext cx="3750288" cy="2261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01222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>
            <a:extLst>
              <a:ext uri="{FF2B5EF4-FFF2-40B4-BE49-F238E27FC236}">
                <a16:creationId xmlns:a16="http://schemas.microsoft.com/office/drawing/2014/main" id="{95FF8002-4BEF-410C-9960-45A602ADD63C}"/>
              </a:ext>
            </a:extLst>
          </p:cNvPr>
          <p:cNvSpPr txBox="1"/>
          <p:nvPr/>
        </p:nvSpPr>
        <p:spPr>
          <a:xfrm>
            <a:off x="2300929" y="59621"/>
            <a:ext cx="4633301" cy="7406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>
              <a:lnSpc>
                <a:spcPct val="130000"/>
              </a:lnSpc>
              <a:defRPr/>
            </a:pPr>
            <a:r>
              <a:rPr lang="en-US" altLang="zh-CN" sz="36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BỨC TRANH BÍ ẨN</a:t>
            </a:r>
            <a:endParaRPr lang="zh-CN" altLang="en-US" sz="36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1D7FF272-1FFE-44B6-A1BA-F35B7CCA90B6}"/>
              </a:ext>
            </a:extLst>
          </p:cNvPr>
          <p:cNvGrpSpPr/>
          <p:nvPr/>
        </p:nvGrpSpPr>
        <p:grpSpPr>
          <a:xfrm>
            <a:off x="989705" y="1067831"/>
            <a:ext cx="1311557" cy="1053043"/>
            <a:chOff x="3875811" y="3162182"/>
            <a:chExt cx="1918217" cy="1690651"/>
          </a:xfrm>
        </p:grpSpPr>
        <p:sp>
          <p:nvSpPr>
            <p:cNvPr id="33" name="Freeform 28">
              <a:hlinkClick r:id="rId4" action="ppaction://hlinksldjump"/>
              <a:extLst>
                <a:ext uri="{FF2B5EF4-FFF2-40B4-BE49-F238E27FC236}">
                  <a16:creationId xmlns:a16="http://schemas.microsoft.com/office/drawing/2014/main" id="{0AD49C1C-7D50-4885-BED4-DD11FC787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5811" y="3162182"/>
              <a:ext cx="1918217" cy="1690651"/>
            </a:xfrm>
            <a:custGeom>
              <a:avLst/>
              <a:gdLst>
                <a:gd name="T0" fmla="*/ 344 w 1378"/>
                <a:gd name="T1" fmla="*/ 1194 h 1194"/>
                <a:gd name="T2" fmla="*/ 0 w 1378"/>
                <a:gd name="T3" fmla="*/ 597 h 1194"/>
                <a:gd name="T4" fmla="*/ 344 w 1378"/>
                <a:gd name="T5" fmla="*/ 0 h 1194"/>
                <a:gd name="T6" fmla="*/ 1033 w 1378"/>
                <a:gd name="T7" fmla="*/ 0 h 1194"/>
                <a:gd name="T8" fmla="*/ 1378 w 1378"/>
                <a:gd name="T9" fmla="*/ 597 h 1194"/>
                <a:gd name="T10" fmla="*/ 1033 w 1378"/>
                <a:gd name="T11" fmla="*/ 1194 h 1194"/>
                <a:gd name="T12" fmla="*/ 344 w 1378"/>
                <a:gd name="T13" fmla="*/ 1194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8" h="1194">
                  <a:moveTo>
                    <a:pt x="344" y="1194"/>
                  </a:moveTo>
                  <a:lnTo>
                    <a:pt x="0" y="597"/>
                  </a:lnTo>
                  <a:lnTo>
                    <a:pt x="344" y="0"/>
                  </a:lnTo>
                  <a:lnTo>
                    <a:pt x="1033" y="0"/>
                  </a:lnTo>
                  <a:lnTo>
                    <a:pt x="1378" y="597"/>
                  </a:lnTo>
                  <a:lnTo>
                    <a:pt x="1033" y="1194"/>
                  </a:lnTo>
                  <a:lnTo>
                    <a:pt x="344" y="1194"/>
                  </a:lnTo>
                  <a:close/>
                </a:path>
              </a:pathLst>
            </a:custGeom>
            <a:solidFill>
              <a:srgbClr val="FEB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lnSpc>
                  <a:spcPct val="130000"/>
                </a:lnSpc>
                <a:defRPr/>
              </a:pPr>
              <a:endParaRPr lang="zh-CN" altLang="en-US" sz="135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4" name="矩形 33">
              <a:hlinkClick r:id="rId4" action="ppaction://hlinksldjump"/>
              <a:extLst>
                <a:ext uri="{FF2B5EF4-FFF2-40B4-BE49-F238E27FC236}">
                  <a16:creationId xmlns:a16="http://schemas.microsoft.com/office/drawing/2014/main" id="{99CFA676-F8AE-4684-A31D-ABF40836D747}"/>
                </a:ext>
              </a:extLst>
            </p:cNvPr>
            <p:cNvSpPr/>
            <p:nvPr/>
          </p:nvSpPr>
          <p:spPr>
            <a:xfrm>
              <a:off x="4363277" y="3381599"/>
              <a:ext cx="1034232" cy="1211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lnSpc>
                  <a:spcPct val="130000"/>
                </a:lnSpc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36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393AF1D2-A3C2-40A2-9F39-D734A307DC78}"/>
              </a:ext>
            </a:extLst>
          </p:cNvPr>
          <p:cNvGrpSpPr/>
          <p:nvPr/>
        </p:nvGrpSpPr>
        <p:grpSpPr>
          <a:xfrm>
            <a:off x="1977197" y="1638712"/>
            <a:ext cx="1288245" cy="1027679"/>
            <a:chOff x="5134264" y="2027777"/>
            <a:chExt cx="1991552" cy="1721485"/>
          </a:xfrm>
        </p:grpSpPr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97FC5E6A-29A3-4309-8AC0-140798D58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4264" y="2027777"/>
              <a:ext cx="1991552" cy="1721485"/>
            </a:xfrm>
            <a:custGeom>
              <a:avLst/>
              <a:gdLst>
                <a:gd name="T0" fmla="*/ 345 w 1379"/>
                <a:gd name="T1" fmla="*/ 1192 h 1192"/>
                <a:gd name="T2" fmla="*/ 0 w 1379"/>
                <a:gd name="T3" fmla="*/ 597 h 1192"/>
                <a:gd name="T4" fmla="*/ 345 w 1379"/>
                <a:gd name="T5" fmla="*/ 0 h 1192"/>
                <a:gd name="T6" fmla="*/ 1034 w 1379"/>
                <a:gd name="T7" fmla="*/ 0 h 1192"/>
                <a:gd name="T8" fmla="*/ 1379 w 1379"/>
                <a:gd name="T9" fmla="*/ 597 h 1192"/>
                <a:gd name="T10" fmla="*/ 1034 w 1379"/>
                <a:gd name="T11" fmla="*/ 1192 h 1192"/>
                <a:gd name="T12" fmla="*/ 345 w 1379"/>
                <a:gd name="T13" fmla="*/ 1192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9" h="1192">
                  <a:moveTo>
                    <a:pt x="345" y="1192"/>
                  </a:moveTo>
                  <a:lnTo>
                    <a:pt x="0" y="597"/>
                  </a:lnTo>
                  <a:lnTo>
                    <a:pt x="345" y="0"/>
                  </a:lnTo>
                  <a:lnTo>
                    <a:pt x="1034" y="0"/>
                  </a:lnTo>
                  <a:lnTo>
                    <a:pt x="1379" y="597"/>
                  </a:lnTo>
                  <a:lnTo>
                    <a:pt x="1034" y="1192"/>
                  </a:lnTo>
                  <a:lnTo>
                    <a:pt x="345" y="1192"/>
                  </a:lnTo>
                  <a:close/>
                </a:path>
              </a:pathLst>
            </a:custGeom>
            <a:solidFill>
              <a:srgbClr val="80A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lnSpc>
                  <a:spcPct val="130000"/>
                </a:lnSpc>
                <a:defRPr/>
              </a:pPr>
              <a:endParaRPr lang="zh-CN" altLang="en-US" sz="1350" dirty="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37" name="矩形 36">
              <a:hlinkClick r:id="rId5" action="ppaction://hlinksldjump"/>
              <a:extLst>
                <a:ext uri="{FF2B5EF4-FFF2-40B4-BE49-F238E27FC236}">
                  <a16:creationId xmlns:a16="http://schemas.microsoft.com/office/drawing/2014/main" id="{A75A872D-836D-4C23-BEA6-5BD840A0937B}"/>
                </a:ext>
              </a:extLst>
            </p:cNvPr>
            <p:cNvSpPr/>
            <p:nvPr/>
          </p:nvSpPr>
          <p:spPr>
            <a:xfrm>
              <a:off x="5581041" y="2154016"/>
              <a:ext cx="1139069" cy="12636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lnSpc>
                  <a:spcPct val="130000"/>
                </a:lnSpc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36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09329F11-EFB1-45E3-9056-66272A255BC5}"/>
              </a:ext>
            </a:extLst>
          </p:cNvPr>
          <p:cNvGrpSpPr/>
          <p:nvPr/>
        </p:nvGrpSpPr>
        <p:grpSpPr>
          <a:xfrm>
            <a:off x="-2371" y="1620116"/>
            <a:ext cx="1305507" cy="1043606"/>
            <a:chOff x="5117220" y="3872311"/>
            <a:chExt cx="1991552" cy="1724375"/>
          </a:xfrm>
        </p:grpSpPr>
        <p:sp>
          <p:nvSpPr>
            <p:cNvPr id="39" name="Freeform 26">
              <a:hlinkClick r:id="rId6" action="ppaction://hlinksldjump"/>
              <a:extLst>
                <a:ext uri="{FF2B5EF4-FFF2-40B4-BE49-F238E27FC236}">
                  <a16:creationId xmlns:a16="http://schemas.microsoft.com/office/drawing/2014/main" id="{CC3610AD-D917-425A-BE93-B35A78C28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7220" y="3872311"/>
              <a:ext cx="1991552" cy="1724375"/>
            </a:xfrm>
            <a:custGeom>
              <a:avLst/>
              <a:gdLst>
                <a:gd name="T0" fmla="*/ 345 w 1379"/>
                <a:gd name="T1" fmla="*/ 1194 h 1194"/>
                <a:gd name="T2" fmla="*/ 0 w 1379"/>
                <a:gd name="T3" fmla="*/ 597 h 1194"/>
                <a:gd name="T4" fmla="*/ 345 w 1379"/>
                <a:gd name="T5" fmla="*/ 0 h 1194"/>
                <a:gd name="T6" fmla="*/ 1034 w 1379"/>
                <a:gd name="T7" fmla="*/ 0 h 1194"/>
                <a:gd name="T8" fmla="*/ 1379 w 1379"/>
                <a:gd name="T9" fmla="*/ 597 h 1194"/>
                <a:gd name="T10" fmla="*/ 1034 w 1379"/>
                <a:gd name="T11" fmla="*/ 1194 h 1194"/>
                <a:gd name="T12" fmla="*/ 345 w 1379"/>
                <a:gd name="T13" fmla="*/ 1194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9" h="1194">
                  <a:moveTo>
                    <a:pt x="345" y="1194"/>
                  </a:moveTo>
                  <a:lnTo>
                    <a:pt x="0" y="597"/>
                  </a:lnTo>
                  <a:lnTo>
                    <a:pt x="345" y="0"/>
                  </a:lnTo>
                  <a:lnTo>
                    <a:pt x="1034" y="0"/>
                  </a:lnTo>
                  <a:lnTo>
                    <a:pt x="1379" y="597"/>
                  </a:lnTo>
                  <a:lnTo>
                    <a:pt x="1034" y="1194"/>
                  </a:lnTo>
                  <a:lnTo>
                    <a:pt x="345" y="1194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lnSpc>
                  <a:spcPct val="130000"/>
                </a:lnSpc>
                <a:defRPr/>
              </a:pPr>
              <a:endParaRPr lang="zh-CN" altLang="en-US" sz="135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0" name="矩形 39">
              <a:hlinkClick r:id="rId6" action="ppaction://hlinksldjump"/>
              <a:extLst>
                <a:ext uri="{FF2B5EF4-FFF2-40B4-BE49-F238E27FC236}">
                  <a16:creationId xmlns:a16="http://schemas.microsoft.com/office/drawing/2014/main" id="{19224AFC-96AA-45E4-8F34-0A9A443F862E}"/>
                </a:ext>
              </a:extLst>
            </p:cNvPr>
            <p:cNvSpPr/>
            <p:nvPr/>
          </p:nvSpPr>
          <p:spPr>
            <a:xfrm>
              <a:off x="5649804" y="4212301"/>
              <a:ext cx="1191146" cy="12464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lnSpc>
                  <a:spcPct val="130000"/>
                </a:lnSpc>
                <a:defRPr/>
              </a:pPr>
              <a:r>
                <a:rPr lang="en-US" altLang="zh-CN" sz="3600" b="1" dirty="0">
                  <a:solidFill>
                    <a:prstClr val="white"/>
                  </a:solidFill>
                  <a:cs typeface="+mn-ea"/>
                  <a:sym typeface="+mn-lt"/>
                </a:rPr>
                <a:t>03</a:t>
              </a:r>
              <a:endParaRPr lang="zh-CN" altLang="en-US" sz="3600" b="1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63F13759-A7A1-4793-8F51-3C12F13E629E}"/>
              </a:ext>
            </a:extLst>
          </p:cNvPr>
          <p:cNvGrpSpPr/>
          <p:nvPr/>
        </p:nvGrpSpPr>
        <p:grpSpPr>
          <a:xfrm>
            <a:off x="1042077" y="2152552"/>
            <a:ext cx="1224120" cy="1027679"/>
            <a:chOff x="6704396" y="2971130"/>
            <a:chExt cx="1988664" cy="1724375"/>
          </a:xfrm>
        </p:grpSpPr>
        <p:sp>
          <p:nvSpPr>
            <p:cNvPr id="42" name="Freeform 29">
              <a:hlinkClick r:id="rId7" action="ppaction://hlinkpres?slideindex=28&amp;slidetitle=PowerPoint Presentation"/>
              <a:extLst>
                <a:ext uri="{FF2B5EF4-FFF2-40B4-BE49-F238E27FC236}">
                  <a16:creationId xmlns:a16="http://schemas.microsoft.com/office/drawing/2014/main" id="{74BB5CC3-E651-43AB-AD4F-63255FA1C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4396" y="2971130"/>
              <a:ext cx="1988664" cy="1724375"/>
            </a:xfrm>
            <a:custGeom>
              <a:avLst/>
              <a:gdLst>
                <a:gd name="T0" fmla="*/ 345 w 1377"/>
                <a:gd name="T1" fmla="*/ 1194 h 1194"/>
                <a:gd name="T2" fmla="*/ 0 w 1377"/>
                <a:gd name="T3" fmla="*/ 597 h 1194"/>
                <a:gd name="T4" fmla="*/ 345 w 1377"/>
                <a:gd name="T5" fmla="*/ 0 h 1194"/>
                <a:gd name="T6" fmla="*/ 1033 w 1377"/>
                <a:gd name="T7" fmla="*/ 0 h 1194"/>
                <a:gd name="T8" fmla="*/ 1377 w 1377"/>
                <a:gd name="T9" fmla="*/ 597 h 1194"/>
                <a:gd name="T10" fmla="*/ 1033 w 1377"/>
                <a:gd name="T11" fmla="*/ 1194 h 1194"/>
                <a:gd name="T12" fmla="*/ 345 w 1377"/>
                <a:gd name="T13" fmla="*/ 1194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7" h="1194">
                  <a:moveTo>
                    <a:pt x="345" y="1194"/>
                  </a:moveTo>
                  <a:lnTo>
                    <a:pt x="0" y="597"/>
                  </a:lnTo>
                  <a:lnTo>
                    <a:pt x="345" y="0"/>
                  </a:lnTo>
                  <a:lnTo>
                    <a:pt x="1033" y="0"/>
                  </a:lnTo>
                  <a:lnTo>
                    <a:pt x="1377" y="597"/>
                  </a:lnTo>
                  <a:lnTo>
                    <a:pt x="1033" y="1194"/>
                  </a:lnTo>
                  <a:lnTo>
                    <a:pt x="345" y="1194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lnSpc>
                  <a:spcPct val="130000"/>
                </a:lnSpc>
                <a:defRPr/>
              </a:pPr>
              <a:endParaRPr lang="zh-CN" altLang="en-US" sz="1350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43" name="矩形 42">
              <a:hlinkClick r:id="rId8" action="ppaction://hlinksldjump"/>
              <a:extLst>
                <a:ext uri="{FF2B5EF4-FFF2-40B4-BE49-F238E27FC236}">
                  <a16:creationId xmlns:a16="http://schemas.microsoft.com/office/drawing/2014/main" id="{7A87FF35-44AC-4FEF-ACDA-B7991DBA9BD0}"/>
                </a:ext>
              </a:extLst>
            </p:cNvPr>
            <p:cNvSpPr/>
            <p:nvPr/>
          </p:nvSpPr>
          <p:spPr>
            <a:xfrm>
              <a:off x="7107327" y="3285187"/>
              <a:ext cx="1106516" cy="12657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lnSpc>
                  <a:spcPct val="130000"/>
                </a:lnSpc>
                <a:defRPr/>
              </a:pPr>
              <a:r>
                <a:rPr lang="en-US" altLang="zh-CN" sz="3600" b="1" dirty="0">
                  <a:solidFill>
                    <a:prstClr val="white"/>
                  </a:solidFill>
                  <a:cs typeface="+mn-ea"/>
                  <a:sym typeface="+mn-lt"/>
                </a:rPr>
                <a:t>04</a:t>
              </a:r>
              <a:endParaRPr lang="zh-CN" altLang="en-US" sz="3600" b="1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" name="Arrow: Down 3">
            <a:hlinkClick r:id="rId9" action="ppaction://hlinkpres?slideindex=29&amp;slidetitle=PowerPoint Presentation"/>
            <a:extLst>
              <a:ext uri="{FF2B5EF4-FFF2-40B4-BE49-F238E27FC236}">
                <a16:creationId xmlns:a16="http://schemas.microsoft.com/office/drawing/2014/main" id="{97C97390-5536-49C7-997D-1A5FA8852C9B}"/>
              </a:ext>
            </a:extLst>
          </p:cNvPr>
          <p:cNvSpPr/>
          <p:nvPr/>
        </p:nvSpPr>
        <p:spPr>
          <a:xfrm rot="16200000">
            <a:off x="8352306" y="246801"/>
            <a:ext cx="533400" cy="74151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461B56-F86C-470D-B0D4-043E727B7B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6761" y="1359230"/>
            <a:ext cx="5469847" cy="520121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9791C87-7432-496E-81D2-776972019F16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70000" contrast="-70000"/>
          </a:blip>
          <a:stretch>
            <a:fillRect/>
          </a:stretch>
        </p:blipFill>
        <p:spPr>
          <a:xfrm>
            <a:off x="3499417" y="1380227"/>
            <a:ext cx="5469847" cy="520121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855CFC7-630F-4F23-81B8-EB081AF1823C}"/>
              </a:ext>
            </a:extLst>
          </p:cNvPr>
          <p:cNvSpPr/>
          <p:nvPr/>
        </p:nvSpPr>
        <p:spPr>
          <a:xfrm>
            <a:off x="6209451" y="1366411"/>
            <a:ext cx="2734664" cy="27417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C8D59B-0D10-4EAE-8E1B-670F28CB06E4}"/>
              </a:ext>
            </a:extLst>
          </p:cNvPr>
          <p:cNvSpPr/>
          <p:nvPr/>
        </p:nvSpPr>
        <p:spPr>
          <a:xfrm>
            <a:off x="3511825" y="1385096"/>
            <a:ext cx="2694931" cy="273352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BFD1DE-3FDA-48ED-ADF6-54C0C97EF03E}"/>
              </a:ext>
            </a:extLst>
          </p:cNvPr>
          <p:cNvSpPr/>
          <p:nvPr/>
        </p:nvSpPr>
        <p:spPr>
          <a:xfrm>
            <a:off x="3502395" y="4091650"/>
            <a:ext cx="2727830" cy="24853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5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659410F-87FD-48A0-9976-BC26765A9B53}"/>
              </a:ext>
            </a:extLst>
          </p:cNvPr>
          <p:cNvSpPr/>
          <p:nvPr/>
        </p:nvSpPr>
        <p:spPr>
          <a:xfrm>
            <a:off x="6211685" y="4108197"/>
            <a:ext cx="2747789" cy="24594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40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28704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500">
        <p15:prstTrans prst="curtains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C36D33-618D-4310-83CC-B386A54B51EB}"/>
              </a:ext>
            </a:extLst>
          </p:cNvPr>
          <p:cNvSpPr txBox="1"/>
          <p:nvPr/>
        </p:nvSpPr>
        <p:spPr>
          <a:xfrm>
            <a:off x="483177" y="73679"/>
            <a:ext cx="8177645" cy="635675"/>
          </a:xfrm>
          <a:prstGeom prst="snip1Rect">
            <a:avLst/>
          </a:prstGeom>
          <a:solidFill>
            <a:srgbClr val="94FAD1">
              <a:alpha val="29000"/>
            </a:srgb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a1">
            <a:hlinkClick r:id="" action="ppaction://macro?name=SlideLayout16.CorrectAnswer">
              <a:snd r:embed="rId2" name="correct.wav"/>
            </a:hlinkClick>
            <a:extLst>
              <a:ext uri="{FF2B5EF4-FFF2-40B4-BE49-F238E27FC236}">
                <a16:creationId xmlns:a16="http://schemas.microsoft.com/office/drawing/2014/main" id="{527A96FD-67B1-4B0E-A40A-C539E7AB21D5}"/>
              </a:ext>
            </a:extLst>
          </p:cNvPr>
          <p:cNvSpPr>
            <a:spLocks/>
          </p:cNvSpPr>
          <p:nvPr/>
        </p:nvSpPr>
        <p:spPr bwMode="gray">
          <a:xfrm>
            <a:off x="4481463" y="6028238"/>
            <a:ext cx="2156352" cy="75608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a2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id="{BEDF1505-5C98-4A8C-9DF7-CA517EB7991B}"/>
              </a:ext>
            </a:extLst>
          </p:cNvPr>
          <p:cNvSpPr>
            <a:spLocks/>
          </p:cNvSpPr>
          <p:nvPr/>
        </p:nvSpPr>
        <p:spPr bwMode="gray">
          <a:xfrm>
            <a:off x="2365697" y="6036970"/>
            <a:ext cx="2133600" cy="75608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5" name="a3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id="{BC2C01A7-15BC-434C-8B8B-09CB160AF807}"/>
              </a:ext>
            </a:extLst>
          </p:cNvPr>
          <p:cNvSpPr>
            <a:spLocks/>
          </p:cNvSpPr>
          <p:nvPr/>
        </p:nvSpPr>
        <p:spPr bwMode="gray">
          <a:xfrm>
            <a:off x="182013" y="6036971"/>
            <a:ext cx="2133600" cy="75608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6" name="a4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id="{A49949BD-FF2C-41F6-8D21-844B8F7284D3}"/>
              </a:ext>
            </a:extLst>
          </p:cNvPr>
          <p:cNvSpPr>
            <a:spLocks/>
          </p:cNvSpPr>
          <p:nvPr/>
        </p:nvSpPr>
        <p:spPr bwMode="gray">
          <a:xfrm>
            <a:off x="6637815" y="5993506"/>
            <a:ext cx="2106268" cy="75608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Arrow: Left 7">
            <a:hlinkClick r:id="rId4" action="ppaction://hlinksldjump"/>
            <a:extLst>
              <a:ext uri="{FF2B5EF4-FFF2-40B4-BE49-F238E27FC236}">
                <a16:creationId xmlns:a16="http://schemas.microsoft.com/office/drawing/2014/main" id="{75F12C38-51AF-4488-B5E5-D8D96C58BEBB}"/>
              </a:ext>
            </a:extLst>
          </p:cNvPr>
          <p:cNvSpPr/>
          <p:nvPr/>
        </p:nvSpPr>
        <p:spPr>
          <a:xfrm>
            <a:off x="8052031" y="5188849"/>
            <a:ext cx="954221" cy="40524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11F3FC-5CD4-42BE-A7C3-95E442121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2497" y="980240"/>
            <a:ext cx="2371564" cy="1709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2E6864-8353-4CF0-90F9-079F2CCC7D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996" l="0" r="100000">
                        <a14:foregroundMark x1="70056" y1="38878" x2="70056" y2="38878"/>
                        <a14:foregroundMark x1="60264" y1="6413" x2="60264" y2="6413"/>
                        <a14:foregroundMark x1="47646" y1="49499" x2="47646" y2="49499"/>
                        <a14:foregroundMark x1="23164" y1="80762" x2="23164" y2="80762"/>
                        <a14:foregroundMark x1="21469" y1="86373" x2="21469" y2="86373"/>
                      </a14:backgroundRemoval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0903" y="1505491"/>
            <a:ext cx="2690801" cy="2390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D43F27-B120-415E-AC8C-EDA2B3CB5E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53321" y="3298537"/>
            <a:ext cx="2237358" cy="2091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0256BC-7F55-4F57-8542-3A7AA3F687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296" y="1645720"/>
            <a:ext cx="2690801" cy="2195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581C2B-6E69-4053-9EE8-E81E03163E7C}"/>
              </a:ext>
            </a:extLst>
          </p:cNvPr>
          <p:cNvSpPr txBox="1"/>
          <p:nvPr/>
        </p:nvSpPr>
        <p:spPr>
          <a:xfrm>
            <a:off x="1091969" y="3896360"/>
            <a:ext cx="1034855" cy="498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2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D47A1C-9A1C-483C-8B3E-BCD036AF793F}"/>
              </a:ext>
            </a:extLst>
          </p:cNvPr>
          <p:cNvSpPr txBox="1"/>
          <p:nvPr/>
        </p:nvSpPr>
        <p:spPr>
          <a:xfrm>
            <a:off x="7173521" y="3856273"/>
            <a:ext cx="1034855" cy="498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1FA80A-27A8-4EFE-B40A-87EE4A50C1A9}"/>
              </a:ext>
            </a:extLst>
          </p:cNvPr>
          <p:cNvSpPr txBox="1"/>
          <p:nvPr/>
        </p:nvSpPr>
        <p:spPr>
          <a:xfrm>
            <a:off x="4144379" y="2701800"/>
            <a:ext cx="1034855" cy="498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1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1171BC-C0A7-47D2-BF6E-2736C08B88DE}"/>
              </a:ext>
            </a:extLst>
          </p:cNvPr>
          <p:cNvSpPr txBox="1"/>
          <p:nvPr/>
        </p:nvSpPr>
        <p:spPr>
          <a:xfrm>
            <a:off x="4144379" y="5284610"/>
            <a:ext cx="1034855" cy="498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4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061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1">
            <a:hlinkClick r:id="" action="ppaction://macro?name=SlideLayout16.CorrectAnswer">
              <a:snd r:embed="rId2" name="correct.wav"/>
            </a:hlinkClick>
            <a:extLst>
              <a:ext uri="{FF2B5EF4-FFF2-40B4-BE49-F238E27FC236}">
                <a16:creationId xmlns:a16="http://schemas.microsoft.com/office/drawing/2014/main" id="{527A96FD-67B1-4B0E-A40A-C539E7AB21D5}"/>
              </a:ext>
            </a:extLst>
          </p:cNvPr>
          <p:cNvSpPr>
            <a:spLocks/>
          </p:cNvSpPr>
          <p:nvPr/>
        </p:nvSpPr>
        <p:spPr bwMode="gray">
          <a:xfrm>
            <a:off x="5081297" y="4927594"/>
            <a:ext cx="2516526" cy="756083"/>
          </a:xfrm>
          <a:prstGeom prst="homePlate">
            <a:avLst/>
          </a:prstGeom>
          <a:solidFill>
            <a:srgbClr val="C9FBD6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4" name="a2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id="{BEDF1505-5C98-4A8C-9DF7-CA517EB7991B}"/>
              </a:ext>
            </a:extLst>
          </p:cNvPr>
          <p:cNvSpPr>
            <a:spLocks/>
          </p:cNvSpPr>
          <p:nvPr/>
        </p:nvSpPr>
        <p:spPr bwMode="gray">
          <a:xfrm>
            <a:off x="1716577" y="4968082"/>
            <a:ext cx="2516526" cy="756083"/>
          </a:xfrm>
          <a:prstGeom prst="homePlate">
            <a:avLst/>
          </a:prstGeom>
          <a:solidFill>
            <a:srgbClr val="C9FBD6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5" name="a3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id="{BC2C01A7-15BC-434C-8B8B-09CB160AF807}"/>
              </a:ext>
            </a:extLst>
          </p:cNvPr>
          <p:cNvSpPr>
            <a:spLocks/>
          </p:cNvSpPr>
          <p:nvPr/>
        </p:nvSpPr>
        <p:spPr bwMode="gray">
          <a:xfrm>
            <a:off x="5058547" y="5936159"/>
            <a:ext cx="2516526" cy="756083"/>
          </a:xfrm>
          <a:prstGeom prst="homePlate">
            <a:avLst/>
          </a:prstGeom>
          <a:solidFill>
            <a:srgbClr val="C9FBD6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1, 2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6" name="a4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id="{A49949BD-FF2C-41F6-8D21-844B8F7284D3}"/>
              </a:ext>
            </a:extLst>
          </p:cNvPr>
          <p:cNvSpPr>
            <a:spLocks/>
          </p:cNvSpPr>
          <p:nvPr/>
        </p:nvSpPr>
        <p:spPr bwMode="gray">
          <a:xfrm>
            <a:off x="1696546" y="5933333"/>
            <a:ext cx="2516526" cy="756083"/>
          </a:xfrm>
          <a:prstGeom prst="homePlate">
            <a:avLst/>
          </a:prstGeom>
          <a:solidFill>
            <a:srgbClr val="C9FBD6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8" name="Arrow: Left 7">
            <a:hlinkClick r:id="rId4" action="ppaction://hlinksldjump"/>
            <a:extLst>
              <a:ext uri="{FF2B5EF4-FFF2-40B4-BE49-F238E27FC236}">
                <a16:creationId xmlns:a16="http://schemas.microsoft.com/office/drawing/2014/main" id="{75F12C38-51AF-4488-B5E5-D8D96C58BEBB}"/>
              </a:ext>
            </a:extLst>
          </p:cNvPr>
          <p:cNvSpPr/>
          <p:nvPr/>
        </p:nvSpPr>
        <p:spPr>
          <a:xfrm>
            <a:off x="8037378" y="6111577"/>
            <a:ext cx="954221" cy="40524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2DBBF7-F802-4332-8B1E-239E80D523A2}"/>
              </a:ext>
            </a:extLst>
          </p:cNvPr>
          <p:cNvSpPr txBox="1"/>
          <p:nvPr/>
        </p:nvSpPr>
        <p:spPr>
          <a:xfrm>
            <a:off x="114300" y="157321"/>
            <a:ext cx="8915400" cy="822305"/>
          </a:xfrm>
          <a:prstGeom prst="flowChartTerminator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C066CFD-F4F9-4F24-A7CF-DF49CED4776F}"/>
              </a:ext>
            </a:extLst>
          </p:cNvPr>
          <p:cNvGrpSpPr/>
          <p:nvPr/>
        </p:nvGrpSpPr>
        <p:grpSpPr>
          <a:xfrm>
            <a:off x="444606" y="1234552"/>
            <a:ext cx="2733364" cy="2880247"/>
            <a:chOff x="541286" y="1472037"/>
            <a:chExt cx="2516526" cy="254353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C6B79A7-83BC-420A-B91E-CBEA1F8E81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1286" y="1472037"/>
              <a:ext cx="2516526" cy="2543538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D47B57E-14E5-42A0-9571-BBEF5F14ADCD}"/>
                </a:ext>
              </a:extLst>
            </p:cNvPr>
            <p:cNvCxnSpPr>
              <a:cxnSpLocks/>
            </p:cNvCxnSpPr>
            <p:nvPr/>
          </p:nvCxnSpPr>
          <p:spPr>
            <a:xfrm>
              <a:off x="1793132" y="1551555"/>
              <a:ext cx="0" cy="228600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8882A2D-1232-4B53-B214-9C938F1D60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8200" y="2362200"/>
              <a:ext cx="1830726" cy="662533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DC5726E-28FF-4424-A6DA-B328E72BE498}"/>
                </a:ext>
              </a:extLst>
            </p:cNvPr>
            <p:cNvCxnSpPr/>
            <p:nvPr/>
          </p:nvCxnSpPr>
          <p:spPr>
            <a:xfrm>
              <a:off x="685800" y="2675747"/>
              <a:ext cx="2209800" cy="18808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9052A52-5627-482D-B0D5-65738CD51E2F}"/>
                </a:ext>
              </a:extLst>
            </p:cNvPr>
            <p:cNvSpPr txBox="1"/>
            <p:nvPr/>
          </p:nvSpPr>
          <p:spPr>
            <a:xfrm>
              <a:off x="1452819" y="2310793"/>
              <a:ext cx="4821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O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A72C49A-C364-4968-90C0-1881C033E94C}"/>
              </a:ext>
            </a:extLst>
          </p:cNvPr>
          <p:cNvGrpSpPr/>
          <p:nvPr/>
        </p:nvGrpSpPr>
        <p:grpSpPr>
          <a:xfrm>
            <a:off x="3313851" y="1159058"/>
            <a:ext cx="2739906" cy="2754155"/>
            <a:chOff x="3313851" y="1159058"/>
            <a:chExt cx="2739906" cy="295574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55C99BE-C1A1-4328-B99D-3ABBF603F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13851" y="1159058"/>
              <a:ext cx="2739906" cy="2955741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6C26BED-AC0D-40EF-A816-50141462D543}"/>
                </a:ext>
              </a:extLst>
            </p:cNvPr>
            <p:cNvSpPr txBox="1"/>
            <p:nvPr/>
          </p:nvSpPr>
          <p:spPr>
            <a:xfrm>
              <a:off x="4377668" y="1884734"/>
              <a:ext cx="4821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O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E66B8BD-B555-4535-81A9-37B58323F001}"/>
              </a:ext>
            </a:extLst>
          </p:cNvPr>
          <p:cNvGrpSpPr/>
          <p:nvPr/>
        </p:nvGrpSpPr>
        <p:grpSpPr>
          <a:xfrm>
            <a:off x="6129359" y="1180622"/>
            <a:ext cx="2936927" cy="2711025"/>
            <a:chOff x="6053757" y="1048874"/>
            <a:chExt cx="2936927" cy="271102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4F6F536-6524-422E-BC26-D6FA8CD01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53757" y="1048874"/>
              <a:ext cx="2936927" cy="2711025"/>
            </a:xfrm>
            <a:prstGeom prst="rect">
              <a:avLst/>
            </a:prstGeom>
          </p:spPr>
        </p:pic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5F8ABD1-1951-425F-B852-D0884C72AC62}"/>
                </a:ext>
              </a:extLst>
            </p:cNvPr>
            <p:cNvCxnSpPr>
              <a:cxnSpLocks/>
            </p:cNvCxnSpPr>
            <p:nvPr/>
          </p:nvCxnSpPr>
          <p:spPr>
            <a:xfrm>
              <a:off x="6934200" y="1324596"/>
              <a:ext cx="1221126" cy="2104404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871088A-B83F-4F8C-91BF-D55660A9B3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95928" y="1469886"/>
              <a:ext cx="1652583" cy="1799872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4D85132-D533-4FD9-BC3D-DB23E52B3DBA}"/>
                </a:ext>
              </a:extLst>
            </p:cNvPr>
            <p:cNvSpPr txBox="1"/>
            <p:nvPr/>
          </p:nvSpPr>
          <p:spPr>
            <a:xfrm>
              <a:off x="7012714" y="2073961"/>
              <a:ext cx="625184" cy="462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O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8312F934-42D3-4389-B273-6A2D0FFBE170}"/>
              </a:ext>
            </a:extLst>
          </p:cNvPr>
          <p:cNvSpPr txBox="1"/>
          <p:nvPr/>
        </p:nvSpPr>
        <p:spPr>
          <a:xfrm>
            <a:off x="1410663" y="4068270"/>
            <a:ext cx="1034855" cy="5517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1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13F6D80-6F8B-48C2-9F7D-A85EB1787A89}"/>
              </a:ext>
            </a:extLst>
          </p:cNvPr>
          <p:cNvSpPr txBox="1"/>
          <p:nvPr/>
        </p:nvSpPr>
        <p:spPr>
          <a:xfrm>
            <a:off x="4267200" y="3990643"/>
            <a:ext cx="1034855" cy="5517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2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513A9DA-F864-46FB-A02C-837D4549CD23}"/>
              </a:ext>
            </a:extLst>
          </p:cNvPr>
          <p:cNvSpPr txBox="1"/>
          <p:nvPr/>
        </p:nvSpPr>
        <p:spPr>
          <a:xfrm>
            <a:off x="7120471" y="3966660"/>
            <a:ext cx="1034855" cy="5517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7459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1">
            <a:hlinkClick r:id="" action="ppaction://macro?name=SlideLayout16.CorrectAnswer">
              <a:snd r:embed="rId2" name="correct.wav"/>
            </a:hlinkClick>
            <a:extLst>
              <a:ext uri="{FF2B5EF4-FFF2-40B4-BE49-F238E27FC236}">
                <a16:creationId xmlns:a16="http://schemas.microsoft.com/office/drawing/2014/main" id="{527A96FD-67B1-4B0E-A40A-C539E7AB21D5}"/>
              </a:ext>
            </a:extLst>
          </p:cNvPr>
          <p:cNvSpPr>
            <a:spLocks/>
          </p:cNvSpPr>
          <p:nvPr/>
        </p:nvSpPr>
        <p:spPr bwMode="gray">
          <a:xfrm>
            <a:off x="4373324" y="5746729"/>
            <a:ext cx="3383280" cy="756083"/>
          </a:xfrm>
          <a:prstGeom prst="flowChartPreparation">
            <a:avLst/>
          </a:prstGeom>
          <a:solidFill>
            <a:srgbClr val="FDFD7B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</a:p>
        </p:txBody>
      </p:sp>
      <p:sp>
        <p:nvSpPr>
          <p:cNvPr id="4" name="a2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id="{BEDF1505-5C98-4A8C-9DF7-CA517EB7991B}"/>
              </a:ext>
            </a:extLst>
          </p:cNvPr>
          <p:cNvSpPr>
            <a:spLocks/>
          </p:cNvSpPr>
          <p:nvPr/>
        </p:nvSpPr>
        <p:spPr bwMode="gray">
          <a:xfrm>
            <a:off x="892028" y="4590041"/>
            <a:ext cx="3383280" cy="756083"/>
          </a:xfrm>
          <a:prstGeom prst="flowChartPreparation">
            <a:avLst/>
          </a:prstGeom>
          <a:solidFill>
            <a:srgbClr val="FDFD7B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</a:p>
        </p:txBody>
      </p:sp>
      <p:sp>
        <p:nvSpPr>
          <p:cNvPr id="5" name="a3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id="{BC2C01A7-15BC-434C-8B8B-09CB160AF807}"/>
              </a:ext>
            </a:extLst>
          </p:cNvPr>
          <p:cNvSpPr>
            <a:spLocks/>
          </p:cNvSpPr>
          <p:nvPr/>
        </p:nvSpPr>
        <p:spPr bwMode="gray">
          <a:xfrm>
            <a:off x="4373324" y="4590041"/>
            <a:ext cx="3383280" cy="756083"/>
          </a:xfrm>
          <a:prstGeom prst="flowChartPreparation">
            <a:avLst/>
          </a:prstGeom>
          <a:solidFill>
            <a:srgbClr val="FDFD7B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</a:p>
        </p:txBody>
      </p:sp>
      <p:sp>
        <p:nvSpPr>
          <p:cNvPr id="6" name="a4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id="{A49949BD-FF2C-41F6-8D21-844B8F7284D3}"/>
              </a:ext>
            </a:extLst>
          </p:cNvPr>
          <p:cNvSpPr>
            <a:spLocks/>
          </p:cNvSpPr>
          <p:nvPr/>
        </p:nvSpPr>
        <p:spPr bwMode="gray">
          <a:xfrm>
            <a:off x="904998" y="5746729"/>
            <a:ext cx="3383280" cy="756083"/>
          </a:xfrm>
          <a:prstGeom prst="flowChartPreparation">
            <a:avLst/>
          </a:prstGeom>
          <a:solidFill>
            <a:srgbClr val="FDFD7B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I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</a:p>
        </p:txBody>
      </p:sp>
      <p:sp>
        <p:nvSpPr>
          <p:cNvPr id="8" name="Arrow: Left 7">
            <a:hlinkClick r:id="rId4" action="ppaction://hlinksldjump"/>
            <a:extLst>
              <a:ext uri="{FF2B5EF4-FFF2-40B4-BE49-F238E27FC236}">
                <a16:creationId xmlns:a16="http://schemas.microsoft.com/office/drawing/2014/main" id="{75F12C38-51AF-4488-B5E5-D8D96C58BEBB}"/>
              </a:ext>
            </a:extLst>
          </p:cNvPr>
          <p:cNvSpPr/>
          <p:nvPr/>
        </p:nvSpPr>
        <p:spPr>
          <a:xfrm>
            <a:off x="7753361" y="5346124"/>
            <a:ext cx="954221" cy="40524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37A7C5-B3D7-4371-B810-92CB76FE8C67}"/>
              </a:ext>
            </a:extLst>
          </p:cNvPr>
          <p:cNvSpPr txBox="1"/>
          <p:nvPr/>
        </p:nvSpPr>
        <p:spPr>
          <a:xfrm>
            <a:off x="114300" y="157321"/>
            <a:ext cx="8915400" cy="1431429"/>
          </a:xfrm>
          <a:prstGeom prst="horizontalScroll">
            <a:avLst/>
          </a:prstGeom>
          <a:solidFill>
            <a:srgbClr val="ECFEF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58084A-DE05-4A3F-BD36-5CE541818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347" y="1810975"/>
            <a:ext cx="7010658" cy="18007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833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C36D33-618D-4310-83CC-B386A54B51EB}"/>
              </a:ext>
            </a:extLst>
          </p:cNvPr>
          <p:cNvSpPr txBox="1"/>
          <p:nvPr/>
        </p:nvSpPr>
        <p:spPr>
          <a:xfrm>
            <a:off x="529937" y="1106632"/>
            <a:ext cx="8177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Câu 4: Dự báo thời tiết ở Sa Pa buổi chiều hôm nay là – 1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C. Buổi tối giảm xuống 2 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C.  Hỏi nhiệt độ buổi tối là bao nhiêu ?</a:t>
            </a:r>
          </a:p>
        </p:txBody>
      </p:sp>
      <p:sp>
        <p:nvSpPr>
          <p:cNvPr id="3" name="a1">
            <a:hlinkClick r:id="" action="ppaction://macro?name=SlideLayout16.CorrectAnswer">
              <a:snd r:embed="rId2" name="correct.wav"/>
            </a:hlinkClick>
            <a:extLst>
              <a:ext uri="{FF2B5EF4-FFF2-40B4-BE49-F238E27FC236}">
                <a16:creationId xmlns:a16="http://schemas.microsoft.com/office/drawing/2014/main" id="{527A96FD-67B1-4B0E-A40A-C539E7AB21D5}"/>
              </a:ext>
            </a:extLst>
          </p:cNvPr>
          <p:cNvSpPr>
            <a:spLocks/>
          </p:cNvSpPr>
          <p:nvPr/>
        </p:nvSpPr>
        <p:spPr bwMode="gray">
          <a:xfrm>
            <a:off x="742307" y="5589001"/>
            <a:ext cx="1920240" cy="914400"/>
          </a:xfrm>
          <a:prstGeom prst="flowChartOnlineStorage">
            <a:avLst/>
          </a:prstGeom>
          <a:solidFill>
            <a:srgbClr val="C9FBD6"/>
          </a:solidFill>
          <a:ln>
            <a:solidFill>
              <a:srgbClr val="6BDEF9"/>
            </a:solidFill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a2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id="{BEDF1505-5C98-4A8C-9DF7-CA517EB7991B}"/>
              </a:ext>
            </a:extLst>
          </p:cNvPr>
          <p:cNvSpPr>
            <a:spLocks/>
          </p:cNvSpPr>
          <p:nvPr/>
        </p:nvSpPr>
        <p:spPr bwMode="gray">
          <a:xfrm>
            <a:off x="2669881" y="5589001"/>
            <a:ext cx="1920240" cy="914400"/>
          </a:xfrm>
          <a:prstGeom prst="flowChartOnlineStorage">
            <a:avLst/>
          </a:prstGeom>
          <a:solidFill>
            <a:srgbClr val="C9FBD6"/>
          </a:solidFill>
          <a:ln>
            <a:solidFill>
              <a:srgbClr val="6BDEF9"/>
            </a:solidFill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5" name="a3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id="{BC2C01A7-15BC-434C-8B8B-09CB160AF807}"/>
              </a:ext>
            </a:extLst>
          </p:cNvPr>
          <p:cNvSpPr>
            <a:spLocks/>
          </p:cNvSpPr>
          <p:nvPr/>
        </p:nvSpPr>
        <p:spPr bwMode="gray">
          <a:xfrm>
            <a:off x="4646902" y="5589001"/>
            <a:ext cx="1920240" cy="914400"/>
          </a:xfrm>
          <a:prstGeom prst="flowChartOnlineStorage">
            <a:avLst/>
          </a:prstGeom>
          <a:solidFill>
            <a:srgbClr val="C9FBD6"/>
          </a:solidFill>
          <a:ln>
            <a:solidFill>
              <a:srgbClr val="6BDEF9"/>
            </a:solidFill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6" name="a4">
            <a:hlinkClick r:id="" action="ppaction://macro?name=SlideLayout16.WrongAnswer">
              <a:snd r:embed="rId3" name="wrong.wav"/>
            </a:hlinkClick>
            <a:extLst>
              <a:ext uri="{FF2B5EF4-FFF2-40B4-BE49-F238E27FC236}">
                <a16:creationId xmlns:a16="http://schemas.microsoft.com/office/drawing/2014/main" id="{A49949BD-FF2C-41F6-8D21-844B8F7284D3}"/>
              </a:ext>
            </a:extLst>
          </p:cNvPr>
          <p:cNvSpPr>
            <a:spLocks/>
          </p:cNvSpPr>
          <p:nvPr/>
        </p:nvSpPr>
        <p:spPr bwMode="gray">
          <a:xfrm>
            <a:off x="6616740" y="5578957"/>
            <a:ext cx="1920240" cy="914400"/>
          </a:xfrm>
          <a:prstGeom prst="flowChartOnlineStorage">
            <a:avLst/>
          </a:prstGeom>
          <a:solidFill>
            <a:srgbClr val="C9FBD6"/>
          </a:solidFill>
          <a:ln>
            <a:solidFill>
              <a:srgbClr val="6BDEF9"/>
            </a:solidFill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Arrow: Left 7">
            <a:hlinkClick r:id="rId4" action="ppaction://hlinksldjump"/>
            <a:extLst>
              <a:ext uri="{FF2B5EF4-FFF2-40B4-BE49-F238E27FC236}">
                <a16:creationId xmlns:a16="http://schemas.microsoft.com/office/drawing/2014/main" id="{75F12C38-51AF-4488-B5E5-D8D96C58BEBB}"/>
              </a:ext>
            </a:extLst>
          </p:cNvPr>
          <p:cNvSpPr/>
          <p:nvPr/>
        </p:nvSpPr>
        <p:spPr>
          <a:xfrm>
            <a:off x="8060108" y="5137538"/>
            <a:ext cx="954221" cy="40524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724B98-A6DB-4E12-A266-B8E6D2B025ED}"/>
              </a:ext>
            </a:extLst>
          </p:cNvPr>
          <p:cNvSpPr txBox="1"/>
          <p:nvPr/>
        </p:nvSpPr>
        <p:spPr>
          <a:xfrm>
            <a:off x="421524" y="40873"/>
            <a:ext cx="8537643" cy="26776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them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5CD28A-C67D-4183-83D4-B505DAF3F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112" y="2831916"/>
            <a:ext cx="1736436" cy="18294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E96C7B-0797-4976-9E64-549C95BDDE2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4768706" y="2822818"/>
            <a:ext cx="1904372" cy="18138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8E6498-AE0E-4525-9B87-5BC17E0CA186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</a:blip>
          <a:stretch>
            <a:fillRect/>
          </a:stretch>
        </p:blipFill>
        <p:spPr>
          <a:xfrm>
            <a:off x="2468160" y="2800299"/>
            <a:ext cx="1904372" cy="18294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D86E06-3D7C-4128-AF78-FBE06BC6A9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3737" y="98692"/>
            <a:ext cx="2516526" cy="17510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538A371-D47B-4455-921A-8C615F1645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6516" y="2874793"/>
            <a:ext cx="1904372" cy="172934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D65639C-DCD0-47D1-B8E9-17A0268DF91E}"/>
              </a:ext>
            </a:extLst>
          </p:cNvPr>
          <p:cNvSpPr txBox="1"/>
          <p:nvPr/>
        </p:nvSpPr>
        <p:spPr>
          <a:xfrm>
            <a:off x="645941" y="4636267"/>
            <a:ext cx="1056486" cy="457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4B2FB5-C075-45D4-84F2-9252E7F76DF3}"/>
              </a:ext>
            </a:extLst>
          </p:cNvPr>
          <p:cNvSpPr txBox="1"/>
          <p:nvPr/>
        </p:nvSpPr>
        <p:spPr>
          <a:xfrm>
            <a:off x="2850752" y="4578313"/>
            <a:ext cx="1056486" cy="457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489650-BEBB-4570-85E3-BD6489DAB0DD}"/>
              </a:ext>
            </a:extLst>
          </p:cNvPr>
          <p:cNvSpPr txBox="1"/>
          <p:nvPr/>
        </p:nvSpPr>
        <p:spPr>
          <a:xfrm>
            <a:off x="5179616" y="4604229"/>
            <a:ext cx="1056486" cy="457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6FAD68-14EC-4D0A-930F-F96F7DDAE9F5}"/>
              </a:ext>
            </a:extLst>
          </p:cNvPr>
          <p:cNvSpPr txBox="1"/>
          <p:nvPr/>
        </p:nvSpPr>
        <p:spPr>
          <a:xfrm>
            <a:off x="7321478" y="4572118"/>
            <a:ext cx="1056486" cy="457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4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5422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32368-E6F2-48E3-A1FE-D1AEB448ABA6}"/>
              </a:ext>
            </a:extLst>
          </p:cNvPr>
          <p:cNvSpPr txBox="1">
            <a:spLocks/>
          </p:cNvSpPr>
          <p:nvPr/>
        </p:nvSpPr>
        <p:spPr>
          <a:xfrm>
            <a:off x="457200" y="1371600"/>
            <a:ext cx="8229600" cy="1524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5676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939E6-267C-45AB-BF94-5C88927C746A}"/>
              </a:ext>
            </a:extLst>
          </p:cNvPr>
          <p:cNvSpPr txBox="1">
            <a:spLocks/>
          </p:cNvSpPr>
          <p:nvPr/>
        </p:nvSpPr>
        <p:spPr>
          <a:xfrm>
            <a:off x="457200" y="2057400"/>
            <a:ext cx="8229600" cy="2286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6202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32368-E6F2-48E3-A1FE-D1AEB448ABA6}"/>
              </a:ext>
            </a:extLst>
          </p:cNvPr>
          <p:cNvSpPr txBox="1">
            <a:spLocks/>
          </p:cNvSpPr>
          <p:nvPr/>
        </p:nvSpPr>
        <p:spPr>
          <a:xfrm>
            <a:off x="134700" y="1905000"/>
            <a:ext cx="8874600" cy="4065181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5E340A38-8DA0-4325-9F59-D01C31614C6A}"/>
              </a:ext>
            </a:extLst>
          </p:cNvPr>
          <p:cNvSpPr/>
          <p:nvPr/>
        </p:nvSpPr>
        <p:spPr>
          <a:xfrm>
            <a:off x="3810000" y="1485900"/>
            <a:ext cx="4411101" cy="1905000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F5DC38E-E195-4ECF-98DD-96FACB816F87}"/>
              </a:ext>
            </a:extLst>
          </p:cNvPr>
          <p:cNvSpPr txBox="1">
            <a:spLocks/>
          </p:cNvSpPr>
          <p:nvPr/>
        </p:nvSpPr>
        <p:spPr>
          <a:xfrm>
            <a:off x="457200" y="381000"/>
            <a:ext cx="82296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06891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2894" y="193231"/>
            <a:ext cx="8262505" cy="57996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B63331-BE46-471F-9AE9-7F968ABF48CE}"/>
              </a:ext>
            </a:extLst>
          </p:cNvPr>
          <p:cNvSpPr txBox="1"/>
          <p:nvPr/>
        </p:nvSpPr>
        <p:spPr>
          <a:xfrm>
            <a:off x="1809030" y="3266209"/>
            <a:ext cx="1034855" cy="498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1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7ABFBB-F5CF-4F48-B94E-96AE031C19DF}"/>
              </a:ext>
            </a:extLst>
          </p:cNvPr>
          <p:cNvSpPr txBox="1"/>
          <p:nvPr/>
        </p:nvSpPr>
        <p:spPr>
          <a:xfrm>
            <a:off x="6104610" y="3132963"/>
            <a:ext cx="1034855" cy="498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2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21AC7E-76E9-4C3C-907C-352E507B2E4B}"/>
              </a:ext>
            </a:extLst>
          </p:cNvPr>
          <p:cNvSpPr txBox="1"/>
          <p:nvPr/>
        </p:nvSpPr>
        <p:spPr>
          <a:xfrm>
            <a:off x="1788586" y="6160354"/>
            <a:ext cx="1034855" cy="498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A58E82-EC09-4CCA-A969-DCA3DBAC0692}"/>
              </a:ext>
            </a:extLst>
          </p:cNvPr>
          <p:cNvSpPr txBox="1"/>
          <p:nvPr/>
        </p:nvSpPr>
        <p:spPr>
          <a:xfrm>
            <a:off x="6320561" y="6188184"/>
            <a:ext cx="1034855" cy="498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4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Biển báo giao thông Biển báo đường bộ ở Singapore Biển cảnh báo Giao thông  một chiều, Biển báo đường, khu vực, vòng tròn png | PNGEgg">
            <a:extLst>
              <a:ext uri="{FF2B5EF4-FFF2-40B4-BE49-F238E27FC236}">
                <a16:creationId xmlns:a16="http://schemas.microsoft.com/office/drawing/2014/main" id="{9DB43E2F-D035-42B7-AA2C-72DFD70ED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78" b="97000" l="0" r="100000">
                        <a14:foregroundMark x1="16778" y1="21778" x2="16778" y2="21778"/>
                        <a14:foregroundMark x1="44778" y1="2778" x2="44778" y2="2778"/>
                        <a14:foregroundMark x1="44778" y1="6111" x2="44778" y2="6111"/>
                        <a14:foregroundMark x1="40778" y1="39444" x2="40778" y2="39444"/>
                        <a14:foregroundMark x1="52778" y1="32556" x2="52778" y2="32556"/>
                        <a14:foregroundMark x1="57222" y1="57556" x2="57222" y2="57556"/>
                        <a14:foregroundMark x1="77111" y1="13556" x2="77111" y2="13556"/>
                        <a14:foregroundMark x1="86000" y1="66889" x2="86000" y2="66889"/>
                        <a14:foregroundMark x1="78000" y1="82111" x2="78000" y2="82111"/>
                        <a14:foregroundMark x1="26111" y1="86444" x2="26111" y2="86444"/>
                        <a14:foregroundMark x1="12444" y1="74222" x2="12889" y2="74222"/>
                        <a14:foregroundMark x1="25667" y1="86000" x2="25667" y2="86000"/>
                        <a14:foregroundMark x1="13333" y1="75667" x2="13333" y2="75667"/>
                        <a14:foregroundMark x1="6667" y1="55111" x2="6667" y2="55111"/>
                        <a14:foregroundMark x1="95778" y1="57111" x2="95778" y2="57111"/>
                        <a14:foregroundMark x1="75333" y1="47333" x2="75333" y2="47333"/>
                        <a14:foregroundMark x1="31889" y1="11556" x2="31889" y2="11556"/>
                        <a14:foregroundMark x1="66000" y1="11556" x2="66000" y2="11556"/>
                        <a14:foregroundMark x1="12889" y1="30111" x2="12889" y2="30111"/>
                        <a14:foregroundMark x1="70000" y1="87889" x2="70000" y2="87889"/>
                        <a14:foregroundMark x1="57222" y1="97222" x2="57222" y2="97222"/>
                        <a14:foregroundMark x1="92222" y1="32556" x2="92222" y2="32556"/>
                        <a14:foregroundMark x1="45667" y1="17889" x2="45667" y2="17889"/>
                        <a14:foregroundMark x1="47889" y1="18889" x2="45667" y2="19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540" y="884301"/>
            <a:ext cx="2453860" cy="232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962316-4F47-418F-B1AB-756BBD9B5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3929183"/>
            <a:ext cx="1676184" cy="2039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2CDADC-E73B-4DFD-B2AE-265BB31FE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884301"/>
            <a:ext cx="2561655" cy="22058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B4460F-6EBC-4BE5-9562-AF81BF00C9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3828419"/>
            <a:ext cx="2635054" cy="233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538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hin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8915400" cy="610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2530398" y="1444008"/>
            <a:ext cx="4572000" cy="5847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2187498" y="2467748"/>
            <a:ext cx="5257800" cy="358140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lnSpc>
                <a:spcPct val="150000"/>
              </a:lnSpc>
            </a:pPr>
            <a:br>
              <a:rPr lang="en-US" sz="2200" b="1" i="1" u="sng" dirty="0">
                <a:solidFill>
                  <a:schemeClr val="tx2"/>
                </a:solidFill>
                <a:latin typeface="Times New Roman" pitchFamily="18" charset="0"/>
              </a:rPr>
            </a:br>
            <a:r>
              <a:rPr lang="nl-NL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Ôn tập lại kiến thức về hình có tâm đối xứng, đối xứng tâm.</a:t>
            </a:r>
            <a:endParaRPr lang="en-US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nl-NL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Làm các bài tập /Sgk-sbt.</a:t>
            </a:r>
          </a:p>
          <a:p>
            <a:pPr>
              <a:lnSpc>
                <a:spcPct val="150000"/>
              </a:lnSpc>
            </a:pPr>
            <a:r>
              <a:rPr lang="en-US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3.</a:t>
            </a:r>
          </a:p>
          <a:p>
            <a:pPr algn="ctr" eaLnBrk="1" hangingPunct="1"/>
            <a:endParaRPr lang="en-US" sz="2200" b="1" dirty="0">
              <a:solidFill>
                <a:srgbClr val="0000CC"/>
              </a:solidFill>
              <a:latin typeface="Times New Roman" pitchFamily="18" charset="0"/>
            </a:endParaRPr>
          </a:p>
          <a:p>
            <a:pPr algn="ctr" eaLnBrk="1" hangingPunct="1"/>
            <a:endParaRPr lang="en-US" sz="22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grpSp>
        <p:nvGrpSpPr>
          <p:cNvPr id="15365" name="Group 12"/>
          <p:cNvGrpSpPr>
            <a:grpSpLocks/>
          </p:cNvGrpSpPr>
          <p:nvPr/>
        </p:nvGrpSpPr>
        <p:grpSpPr bwMode="auto">
          <a:xfrm>
            <a:off x="7467600" y="152400"/>
            <a:ext cx="1676400" cy="1143000"/>
            <a:chOff x="5295" y="96"/>
            <a:chExt cx="465" cy="232"/>
          </a:xfrm>
          <a:solidFill>
            <a:schemeClr val="bg1"/>
          </a:solidFill>
        </p:grpSpPr>
        <p:pic>
          <p:nvPicPr>
            <p:cNvPr id="15366" name="Picture 363" descr="2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45" y="96"/>
              <a:ext cx="315" cy="2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7" name="Picture 367" descr="22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295" y="121"/>
              <a:ext cx="180" cy="16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4610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 animBg="1"/>
      <p:bldP spid="450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28221"/>
            <a:ext cx="9144000" cy="579967"/>
          </a:xfrm>
          <a:prstGeom prst="rect">
            <a:avLst/>
          </a:prstGeom>
          <a:solidFill>
            <a:srgbClr val="ECFEF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đứt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B63331-BE46-471F-9AE9-7F968ABF48CE}"/>
              </a:ext>
            </a:extLst>
          </p:cNvPr>
          <p:cNvSpPr txBox="1"/>
          <p:nvPr/>
        </p:nvSpPr>
        <p:spPr>
          <a:xfrm>
            <a:off x="2495786" y="3107001"/>
            <a:ext cx="1034855" cy="498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a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7ABFBB-F5CF-4F48-B94E-96AE031C19DF}"/>
              </a:ext>
            </a:extLst>
          </p:cNvPr>
          <p:cNvSpPr txBox="1"/>
          <p:nvPr/>
        </p:nvSpPr>
        <p:spPr>
          <a:xfrm>
            <a:off x="5257800" y="3107001"/>
            <a:ext cx="1034855" cy="498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b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21AC7E-76E9-4C3C-907C-352E507B2E4B}"/>
              </a:ext>
            </a:extLst>
          </p:cNvPr>
          <p:cNvSpPr txBox="1"/>
          <p:nvPr/>
        </p:nvSpPr>
        <p:spPr>
          <a:xfrm>
            <a:off x="2895600" y="6037930"/>
            <a:ext cx="1034855" cy="498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c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A58E82-EC09-4CCA-A969-DCA3DBAC0692}"/>
              </a:ext>
            </a:extLst>
          </p:cNvPr>
          <p:cNvSpPr txBox="1"/>
          <p:nvPr/>
        </p:nvSpPr>
        <p:spPr>
          <a:xfrm>
            <a:off x="5329354" y="6010559"/>
            <a:ext cx="1034855" cy="498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d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B3180A-5822-4F5B-8E63-241DB2377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982966"/>
            <a:ext cx="4648200" cy="21240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6B1663-1FAA-42E1-88E8-CA1082F45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7900" y="3751000"/>
            <a:ext cx="4648200" cy="215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030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2894" y="193231"/>
            <a:ext cx="8262505" cy="579967"/>
          </a:xfrm>
          <a:prstGeom prst="rect">
            <a:avLst/>
          </a:prstGeom>
          <a:solidFill>
            <a:srgbClr val="F9FEDA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B63331-BE46-471F-9AE9-7F968ABF48CE}"/>
              </a:ext>
            </a:extLst>
          </p:cNvPr>
          <p:cNvSpPr txBox="1"/>
          <p:nvPr/>
        </p:nvSpPr>
        <p:spPr>
          <a:xfrm>
            <a:off x="2288156" y="3263205"/>
            <a:ext cx="1034855" cy="498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1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7ABFBB-F5CF-4F48-B94E-96AE031C19DF}"/>
              </a:ext>
            </a:extLst>
          </p:cNvPr>
          <p:cNvSpPr txBox="1"/>
          <p:nvPr/>
        </p:nvSpPr>
        <p:spPr>
          <a:xfrm>
            <a:off x="6172199" y="3223523"/>
            <a:ext cx="1034855" cy="498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2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21AC7E-76E9-4C3C-907C-352E507B2E4B}"/>
              </a:ext>
            </a:extLst>
          </p:cNvPr>
          <p:cNvSpPr txBox="1"/>
          <p:nvPr/>
        </p:nvSpPr>
        <p:spPr>
          <a:xfrm>
            <a:off x="2288156" y="6294745"/>
            <a:ext cx="1034855" cy="498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A58E82-EC09-4CCA-A969-DCA3DBAC0692}"/>
              </a:ext>
            </a:extLst>
          </p:cNvPr>
          <p:cNvSpPr txBox="1"/>
          <p:nvPr/>
        </p:nvSpPr>
        <p:spPr>
          <a:xfrm>
            <a:off x="6245531" y="6288026"/>
            <a:ext cx="1034855" cy="498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4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7F4CDD-19FF-4C99-A9E7-B096C816A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466" y="1032695"/>
            <a:ext cx="2920237" cy="21642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171BA16-8F93-4E27-956A-711B41633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920" y="4033534"/>
            <a:ext cx="2765747" cy="21642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9F4C48-4083-408B-B2AD-4FEB671A9ACC}"/>
              </a:ext>
            </a:extLst>
          </p:cNvPr>
          <p:cNvSpPr/>
          <p:nvPr/>
        </p:nvSpPr>
        <p:spPr>
          <a:xfrm>
            <a:off x="5410200" y="1320984"/>
            <a:ext cx="2705519" cy="1676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073966-62E6-463C-A001-8DE7C2E1C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02" b="94363" l="6373" r="95098">
                        <a14:foregroundMark x1="58578" y1="39951" x2="58578" y2="39951"/>
                        <a14:foregroundMark x1="36520" y1="38235" x2="36520" y2="38235"/>
                        <a14:foregroundMark x1="32353" y1="54412" x2="32353" y2="54412"/>
                        <a14:foregroundMark x1="17892" y1="33088" x2="17892" y2="33088"/>
                        <a14:foregroundMark x1="18873" y1="26471" x2="18873" y2="26471"/>
                        <a14:foregroundMark x1="29657" y1="28186" x2="29657" y2="28186"/>
                        <a14:foregroundMark x1="45588" y1="35049" x2="45588" y2="35049"/>
                        <a14:foregroundMark x1="89461" y1="45343" x2="89461" y2="45343"/>
                        <a14:foregroundMark x1="80637" y1="76471" x2="80637" y2="76471"/>
                        <a14:foregroundMark x1="53186" y1="89951" x2="53186" y2="89951"/>
                        <a14:foregroundMark x1="48284" y1="10294" x2="48284" y2="10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1859" y="3925826"/>
            <a:ext cx="23622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265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3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2" cy="6858000"/>
          </a:xfrm>
          <a:prstGeom prst="rect">
            <a:avLst/>
          </a:prstGeom>
        </p:spPr>
      </p:pic>
      <p:sp>
        <p:nvSpPr>
          <p:cNvPr id="35" name="任意形状 34">
            <a:extLst>
              <a:ext uri="{FF2B5EF4-FFF2-40B4-BE49-F238E27FC236}">
                <a16:creationId xmlns:a16="http://schemas.microsoft.com/office/drawing/2014/main" id="{244B0D7B-0FE7-264A-89B2-0DD04F8FBAC6}"/>
              </a:ext>
            </a:extLst>
          </p:cNvPr>
          <p:cNvSpPr/>
          <p:nvPr/>
        </p:nvSpPr>
        <p:spPr>
          <a:xfrm>
            <a:off x="7544414" y="4413018"/>
            <a:ext cx="2306184" cy="2306184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35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FF48876-C2A8-E948-B51B-EC9DD93B0621}"/>
              </a:ext>
            </a:extLst>
          </p:cNvPr>
          <p:cNvSpPr/>
          <p:nvPr/>
        </p:nvSpPr>
        <p:spPr>
          <a:xfrm>
            <a:off x="941780" y="1746786"/>
            <a:ext cx="7048514" cy="35808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483067" y="609601"/>
            <a:ext cx="8009958" cy="4717986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650975" y="5080236"/>
            <a:ext cx="7842051" cy="36165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AE8E70C-7995-124F-BD53-EED92708F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00000">
            <a:off x="1093034" y="4671928"/>
            <a:ext cx="728508" cy="729566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9092A41E-0811-544D-A10C-E8388C74A161}"/>
              </a:ext>
            </a:extLst>
          </p:cNvPr>
          <p:cNvSpPr/>
          <p:nvPr/>
        </p:nvSpPr>
        <p:spPr>
          <a:xfrm>
            <a:off x="145177" y="1115449"/>
            <a:ext cx="710423" cy="710423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9EC910AB-C4C7-7E4D-A236-EABDE9CE1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7764253" y="4309065"/>
            <a:ext cx="452084" cy="1325969"/>
          </a:xfrm>
          <a:prstGeom prst="rect">
            <a:avLst/>
          </a:prstGeom>
        </p:spPr>
      </p:pic>
      <p:pic>
        <p:nvPicPr>
          <p:cNvPr id="31" name="image 102">
            <a:extLst>
              <a:ext uri="{FF2B5EF4-FFF2-40B4-BE49-F238E27FC236}">
                <a16:creationId xmlns:a16="http://schemas.microsoft.com/office/drawing/2014/main" id="{E996C341-1238-B345-AC8D-A96E7680A2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409977" y="1115064"/>
            <a:ext cx="700077" cy="523536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CD841DE2-9171-3442-BAE4-76C1424A4461}"/>
              </a:ext>
            </a:extLst>
          </p:cNvPr>
          <p:cNvSpPr/>
          <p:nvPr/>
        </p:nvSpPr>
        <p:spPr>
          <a:xfrm>
            <a:off x="8654890" y="1420286"/>
            <a:ext cx="429263" cy="429263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87567239-FEA4-A342-A3B8-84E700FED830}"/>
              </a:ext>
            </a:extLst>
          </p:cNvPr>
          <p:cNvSpPr/>
          <p:nvPr/>
        </p:nvSpPr>
        <p:spPr>
          <a:xfrm>
            <a:off x="191173" y="5401664"/>
            <a:ext cx="429263" cy="42926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492F0907-5FF6-EF4F-95D9-3A2378583F87}"/>
              </a:ext>
            </a:extLst>
          </p:cNvPr>
          <p:cNvSpPr/>
          <p:nvPr/>
        </p:nvSpPr>
        <p:spPr>
          <a:xfrm>
            <a:off x="517014" y="4035482"/>
            <a:ext cx="269517" cy="2695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33213F8-3A55-694F-B671-D7EDE13586B1}"/>
              </a:ext>
            </a:extLst>
          </p:cNvPr>
          <p:cNvGrpSpPr/>
          <p:nvPr/>
        </p:nvGrpSpPr>
        <p:grpSpPr>
          <a:xfrm>
            <a:off x="2132410" y="4769482"/>
            <a:ext cx="760809" cy="310753"/>
            <a:chOff x="2843213" y="5216309"/>
            <a:chExt cx="1014412" cy="414337"/>
          </a:xfrm>
        </p:grpSpPr>
        <p:sp>
          <p:nvSpPr>
            <p:cNvPr id="39" name="圆角矩形 38">
              <a:extLst>
                <a:ext uri="{FF2B5EF4-FFF2-40B4-BE49-F238E27FC236}">
                  <a16:creationId xmlns:a16="http://schemas.microsoft.com/office/drawing/2014/main" id="{B1A4F77A-A637-C04F-B844-1DDABD33E55F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/>
            </a:p>
          </p:txBody>
        </p:sp>
        <p:sp>
          <p:nvSpPr>
            <p:cNvPr id="40" name="圆角矩形 39">
              <a:extLst>
                <a:ext uri="{FF2B5EF4-FFF2-40B4-BE49-F238E27FC236}">
                  <a16:creationId xmlns:a16="http://schemas.microsoft.com/office/drawing/2014/main" id="{B5406BB8-28DD-444E-B328-65ED44349015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/>
            </a:p>
          </p:txBody>
        </p:sp>
      </p:grpSp>
      <p:sp>
        <p:nvSpPr>
          <p:cNvPr id="41" name="圆角矩形 40">
            <a:extLst>
              <a:ext uri="{FF2B5EF4-FFF2-40B4-BE49-F238E27FC236}">
                <a16:creationId xmlns:a16="http://schemas.microsoft.com/office/drawing/2014/main" id="{74F52066-FE56-284B-8E04-B1BC501F257A}"/>
              </a:ext>
            </a:extLst>
          </p:cNvPr>
          <p:cNvSpPr/>
          <p:nvPr/>
        </p:nvSpPr>
        <p:spPr>
          <a:xfrm>
            <a:off x="3048277" y="4935575"/>
            <a:ext cx="396479" cy="135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42" name="圆角矩形 41">
            <a:extLst>
              <a:ext uri="{FF2B5EF4-FFF2-40B4-BE49-F238E27FC236}">
                <a16:creationId xmlns:a16="http://schemas.microsoft.com/office/drawing/2014/main" id="{A8DAA526-0255-D944-8749-ACD3AD5467FA}"/>
              </a:ext>
            </a:extLst>
          </p:cNvPr>
          <p:cNvSpPr/>
          <p:nvPr/>
        </p:nvSpPr>
        <p:spPr>
          <a:xfrm>
            <a:off x="3573343" y="4935575"/>
            <a:ext cx="396479" cy="135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43" name="圆角矩形 42">
            <a:extLst>
              <a:ext uri="{FF2B5EF4-FFF2-40B4-BE49-F238E27FC236}">
                <a16:creationId xmlns:a16="http://schemas.microsoft.com/office/drawing/2014/main" id="{7B2660D6-BFD4-FC48-AB72-407E1DA87EC6}"/>
              </a:ext>
            </a:extLst>
          </p:cNvPr>
          <p:cNvSpPr/>
          <p:nvPr/>
        </p:nvSpPr>
        <p:spPr>
          <a:xfrm>
            <a:off x="6402268" y="4935575"/>
            <a:ext cx="396479" cy="135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91547EE9-4FD9-4F42-A504-5CE41655ECA8}"/>
              </a:ext>
            </a:extLst>
          </p:cNvPr>
          <p:cNvSpPr txBox="1"/>
          <p:nvPr/>
        </p:nvSpPr>
        <p:spPr>
          <a:xfrm>
            <a:off x="800578" y="2097198"/>
            <a:ext cx="77227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500" dirty="0" err="1">
                <a:solidFill>
                  <a:schemeClr val="bg1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Bài</a:t>
            </a:r>
            <a:r>
              <a:rPr kumimoji="1" lang="en-US" altLang="zh-CN" sz="4500" dirty="0">
                <a:solidFill>
                  <a:schemeClr val="bg1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2 : </a:t>
            </a:r>
          </a:p>
          <a:p>
            <a:r>
              <a:rPr kumimoji="1" lang="en-US" altLang="zh-CN" sz="4500" dirty="0">
                <a:solidFill>
                  <a:schemeClr val="bg1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    HÌNH CÓ TÂM ĐỐI XỨNG</a:t>
            </a:r>
            <a:endParaRPr kumimoji="1" lang="zh-CN" altLang="en-US" sz="4500" dirty="0">
              <a:solidFill>
                <a:schemeClr val="bg1"/>
              </a:solidFill>
              <a:latin typeface="Times New Roman" panose="020206030504050203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4970C44-83AF-7A41-BD2D-DA16D877A9EB}"/>
              </a:ext>
            </a:extLst>
          </p:cNvPr>
          <p:cNvSpPr txBox="1"/>
          <p:nvPr/>
        </p:nvSpPr>
        <p:spPr>
          <a:xfrm>
            <a:off x="3118562" y="1019830"/>
            <a:ext cx="27895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dirty="0">
                <a:solidFill>
                  <a:srgbClr val="FFE799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CHƯƠNG 7</a:t>
            </a:r>
            <a:endParaRPr kumimoji="1" lang="zh-CN" altLang="en-US" sz="4000" dirty="0">
              <a:solidFill>
                <a:srgbClr val="FFE799"/>
              </a:solidFill>
              <a:latin typeface="Times New Roman" panose="020206030504050203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4660D9A8-5446-434B-A63E-84FD3E31989B}"/>
              </a:ext>
            </a:extLst>
          </p:cNvPr>
          <p:cNvSpPr/>
          <p:nvPr/>
        </p:nvSpPr>
        <p:spPr>
          <a:xfrm>
            <a:off x="3834263" y="4297454"/>
            <a:ext cx="1363554" cy="330197"/>
          </a:xfrm>
          <a:prstGeom prst="roundRect">
            <a:avLst>
              <a:gd name="adj" fmla="val 50000"/>
            </a:avLst>
          </a:prstGeom>
          <a:solidFill>
            <a:srgbClr val="FFE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3A84DD3-5E52-5344-B9D1-740345AE6AEA}"/>
              </a:ext>
            </a:extLst>
          </p:cNvPr>
          <p:cNvSpPr txBox="1"/>
          <p:nvPr/>
        </p:nvSpPr>
        <p:spPr>
          <a:xfrm>
            <a:off x="3908182" y="4335595"/>
            <a:ext cx="1212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zihun58hao-chuangzhonghei" pitchFamily="2" charset="-122"/>
                <a:ea typeface="zihun58hao-chuangzhonghei" pitchFamily="2" charset="-122"/>
              </a:rPr>
              <a:t>Ngày</a:t>
            </a:r>
            <a:r>
              <a:rPr kumimoji="1"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zihun58hao-chuangzhonghei" pitchFamily="2" charset="-122"/>
                <a:ea typeface="zihun58hao-chuangzhonghei" pitchFamily="2" charset="-122"/>
              </a:rPr>
              <a:t>../../2021</a:t>
            </a:r>
            <a:endParaRPr kumimoji="1"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zihun58hao-chuangzhonghei" pitchFamily="2" charset="-122"/>
              <a:ea typeface="zihun58hao-chuangzhonghei" pitchFamily="2" charset="-122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43BF8D45-6765-854F-A41F-1FDCFE5E91B9}"/>
              </a:ext>
            </a:extLst>
          </p:cNvPr>
          <p:cNvSpPr/>
          <p:nvPr/>
        </p:nvSpPr>
        <p:spPr>
          <a:xfrm>
            <a:off x="1398396" y="1085342"/>
            <a:ext cx="269352" cy="269352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 dirty="0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1FDA4700-4234-EC4C-8E13-3F1E9521582B}"/>
              </a:ext>
            </a:extLst>
          </p:cNvPr>
          <p:cNvSpPr/>
          <p:nvPr/>
        </p:nvSpPr>
        <p:spPr>
          <a:xfrm>
            <a:off x="7544414" y="1220018"/>
            <a:ext cx="269352" cy="269352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353226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01">
            <a:extLst>
              <a:ext uri="{FF2B5EF4-FFF2-40B4-BE49-F238E27FC236}">
                <a16:creationId xmlns:a16="http://schemas.microsoft.com/office/drawing/2014/main" id="{B6E94EB5-B625-7F45-9A69-7E83AE0566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857250"/>
            <a:ext cx="9144002" cy="5143501"/>
          </a:xfrm>
          <a:prstGeom prst="rect">
            <a:avLst/>
          </a:prstGeom>
        </p:spPr>
      </p:pic>
      <p:sp>
        <p:nvSpPr>
          <p:cNvPr id="16" name="任意形状 15">
            <a:extLst>
              <a:ext uri="{FF2B5EF4-FFF2-40B4-BE49-F238E27FC236}">
                <a16:creationId xmlns:a16="http://schemas.microsoft.com/office/drawing/2014/main" id="{3479D7F5-F47E-1A4A-AD44-6D11E1B29F8A}"/>
              </a:ext>
            </a:extLst>
          </p:cNvPr>
          <p:cNvSpPr/>
          <p:nvPr/>
        </p:nvSpPr>
        <p:spPr>
          <a:xfrm>
            <a:off x="388416" y="1116435"/>
            <a:ext cx="1158155" cy="1158155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350"/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44FEAEDB-EA02-C34B-87B8-58D666986E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"/>
          <a:stretch/>
        </p:blipFill>
        <p:spPr>
          <a:xfrm>
            <a:off x="0" y="172655"/>
            <a:ext cx="8965674" cy="67056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2586F14-002A-1B44-B9FE-13C82B2BF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8009659" y="4598077"/>
            <a:ext cx="452084" cy="132596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080F87A-3838-6E4F-AC3F-8FE0557EBB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100000">
            <a:off x="6529254" y="1182358"/>
            <a:ext cx="728508" cy="729566"/>
          </a:xfrm>
          <a:prstGeom prst="rect">
            <a:avLst/>
          </a:prstGeom>
        </p:spPr>
      </p:pic>
      <p:pic>
        <p:nvPicPr>
          <p:cNvPr id="10" name="image 102">
            <a:extLst>
              <a:ext uri="{FF2B5EF4-FFF2-40B4-BE49-F238E27FC236}">
                <a16:creationId xmlns:a16="http://schemas.microsoft.com/office/drawing/2014/main" id="{F1DB3569-32AF-4E4D-B971-FE3F5CC7D06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0000">
            <a:off x="8345984" y="1056573"/>
            <a:ext cx="700077" cy="5235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79298FB3-F6F9-EF4E-A813-FBC97D0E8094}"/>
              </a:ext>
            </a:extLst>
          </p:cNvPr>
          <p:cNvGrpSpPr/>
          <p:nvPr/>
        </p:nvGrpSpPr>
        <p:grpSpPr>
          <a:xfrm>
            <a:off x="1166166" y="2803808"/>
            <a:ext cx="760809" cy="310753"/>
            <a:chOff x="2843213" y="5216309"/>
            <a:chExt cx="1014412" cy="414337"/>
          </a:xfrm>
        </p:grpSpPr>
        <p:sp>
          <p:nvSpPr>
            <p:cNvPr id="12" name="圆角矩形 11">
              <a:extLst>
                <a:ext uri="{FF2B5EF4-FFF2-40B4-BE49-F238E27FC236}">
                  <a16:creationId xmlns:a16="http://schemas.microsoft.com/office/drawing/2014/main" id="{94D270E5-4FE5-CC40-B878-E7C91A762E6A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/>
            </a:p>
          </p:txBody>
        </p:sp>
        <p:sp>
          <p:nvSpPr>
            <p:cNvPr id="13" name="圆角矩形 12">
              <a:extLst>
                <a:ext uri="{FF2B5EF4-FFF2-40B4-BE49-F238E27FC236}">
                  <a16:creationId xmlns:a16="http://schemas.microsoft.com/office/drawing/2014/main" id="{3545F531-5EEA-2C49-93ED-21BED26DA29E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/>
            </a:p>
          </p:txBody>
        </p:sp>
      </p:grpSp>
      <p:sp>
        <p:nvSpPr>
          <p:cNvPr id="14" name="圆角矩形 13">
            <a:extLst>
              <a:ext uri="{FF2B5EF4-FFF2-40B4-BE49-F238E27FC236}">
                <a16:creationId xmlns:a16="http://schemas.microsoft.com/office/drawing/2014/main" id="{ED528935-BBC1-D243-88F7-DD0B29F48B96}"/>
              </a:ext>
            </a:extLst>
          </p:cNvPr>
          <p:cNvSpPr/>
          <p:nvPr/>
        </p:nvSpPr>
        <p:spPr>
          <a:xfrm>
            <a:off x="1649845" y="966512"/>
            <a:ext cx="396479" cy="135000"/>
          </a:xfrm>
          <a:prstGeom prst="roundRect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CD4290DB-A768-7F43-8603-B5673EED6CB5}"/>
              </a:ext>
            </a:extLst>
          </p:cNvPr>
          <p:cNvSpPr/>
          <p:nvPr/>
        </p:nvSpPr>
        <p:spPr>
          <a:xfrm>
            <a:off x="258445" y="4406758"/>
            <a:ext cx="429263" cy="429263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grpSp>
        <p:nvGrpSpPr>
          <p:cNvPr id="84" name="组合 83">
            <a:extLst>
              <a:ext uri="{FF2B5EF4-FFF2-40B4-BE49-F238E27FC236}">
                <a16:creationId xmlns:a16="http://schemas.microsoft.com/office/drawing/2014/main" id="{40AE8E76-BD17-8C4E-B19C-F2F5837D04A3}"/>
              </a:ext>
            </a:extLst>
          </p:cNvPr>
          <p:cNvGrpSpPr/>
          <p:nvPr/>
        </p:nvGrpSpPr>
        <p:grpSpPr>
          <a:xfrm>
            <a:off x="2743559" y="668410"/>
            <a:ext cx="3955228" cy="4823998"/>
            <a:chOff x="6210719" y="1924172"/>
            <a:chExt cx="2384044" cy="3563951"/>
          </a:xfrm>
        </p:grpSpPr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DDDFFA12-4B1F-794D-8A5B-C9594545AF5E}"/>
                </a:ext>
              </a:extLst>
            </p:cNvPr>
            <p:cNvGrpSpPr/>
            <p:nvPr/>
          </p:nvGrpSpPr>
          <p:grpSpPr>
            <a:xfrm>
              <a:off x="6210719" y="1924172"/>
              <a:ext cx="655949" cy="655949"/>
              <a:chOff x="5787484" y="1889787"/>
              <a:chExt cx="691376" cy="691376"/>
            </a:xfrm>
          </p:grpSpPr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51FA3812-595B-F942-8C7F-5FE1BC98F3A2}"/>
                  </a:ext>
                </a:extLst>
              </p:cNvPr>
              <p:cNvSpPr/>
              <p:nvPr/>
            </p:nvSpPr>
            <p:spPr>
              <a:xfrm>
                <a:off x="5787484" y="1889787"/>
                <a:ext cx="691376" cy="691376"/>
              </a:xfrm>
              <a:prstGeom prst="ellipse">
                <a:avLst/>
              </a:prstGeom>
              <a:noFill/>
              <a:ln w="57150">
                <a:solidFill>
                  <a:schemeClr val="bg1"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350"/>
              </a:p>
            </p:txBody>
          </p:sp>
          <p:cxnSp>
            <p:nvCxnSpPr>
              <p:cNvPr id="21" name="直线连接符 20">
                <a:extLst>
                  <a:ext uri="{FF2B5EF4-FFF2-40B4-BE49-F238E27FC236}">
                    <a16:creationId xmlns:a16="http://schemas.microsoft.com/office/drawing/2014/main" id="{7B65BD86-5CC8-C54E-B758-33626C9CD738}"/>
                  </a:ext>
                </a:extLst>
              </p:cNvPr>
              <p:cNvCxnSpPr>
                <a:cxnSpLocks/>
                <a:stCxn id="17" idx="0"/>
              </p:cNvCxnSpPr>
              <p:nvPr/>
            </p:nvCxnSpPr>
            <p:spPr>
              <a:xfrm flipH="1">
                <a:off x="5787484" y="1889787"/>
                <a:ext cx="345688" cy="48887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线连接符 22">
                <a:extLst>
                  <a:ext uri="{FF2B5EF4-FFF2-40B4-BE49-F238E27FC236}">
                    <a16:creationId xmlns:a16="http://schemas.microsoft.com/office/drawing/2014/main" id="{762304F5-08FD-7E4E-A69E-3880C6B320C4}"/>
                  </a:ext>
                </a:extLst>
              </p:cNvPr>
              <p:cNvCxnSpPr>
                <a:cxnSpLocks/>
                <a:stCxn id="17" idx="3"/>
              </p:cNvCxnSpPr>
              <p:nvPr/>
            </p:nvCxnSpPr>
            <p:spPr>
              <a:xfrm flipV="1">
                <a:off x="5888734" y="1889787"/>
                <a:ext cx="38762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线连接符 24">
                <a:extLst>
                  <a:ext uri="{FF2B5EF4-FFF2-40B4-BE49-F238E27FC236}">
                    <a16:creationId xmlns:a16="http://schemas.microsoft.com/office/drawing/2014/main" id="{030A4683-5A36-7A40-B56B-7E299BEE9FBF}"/>
                  </a:ext>
                </a:extLst>
              </p:cNvPr>
              <p:cNvCxnSpPr>
                <a:cxnSpLocks/>
                <a:stCxn id="17" idx="7"/>
              </p:cNvCxnSpPr>
              <p:nvPr/>
            </p:nvCxnSpPr>
            <p:spPr>
              <a:xfrm flipH="1">
                <a:off x="5983944" y="1991037"/>
                <a:ext cx="39366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线连接符 26">
                <a:extLst>
                  <a:ext uri="{FF2B5EF4-FFF2-40B4-BE49-F238E27FC236}">
                    <a16:creationId xmlns:a16="http://schemas.microsoft.com/office/drawing/2014/main" id="{34C47B14-8F5B-D84F-BC6B-56B4134BC6DA}"/>
                  </a:ext>
                </a:extLst>
              </p:cNvPr>
              <p:cNvCxnSpPr>
                <a:cxnSpLocks/>
                <a:stCxn id="17" idx="4"/>
              </p:cNvCxnSpPr>
              <p:nvPr/>
            </p:nvCxnSpPr>
            <p:spPr>
              <a:xfrm flipV="1">
                <a:off x="6133172" y="2098963"/>
                <a:ext cx="339648" cy="482200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94CD50EE-3A4D-7947-901D-F773E3FFA603}"/>
                </a:ext>
              </a:extLst>
            </p:cNvPr>
            <p:cNvSpPr txBox="1"/>
            <p:nvPr/>
          </p:nvSpPr>
          <p:spPr>
            <a:xfrm>
              <a:off x="6265639" y="1959759"/>
              <a:ext cx="546109" cy="613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4800" dirty="0">
                  <a:solidFill>
                    <a:srgbClr val="FFE799"/>
                  </a:solidFill>
                  <a:latin typeface="zihun7hao-wennuantongzhiti" pitchFamily="2" charset="-122"/>
                  <a:ea typeface="zihun7hao-wennuantongzhiti" pitchFamily="2" charset="-122"/>
                </a:rPr>
                <a:t>01</a:t>
              </a:r>
              <a:endParaRPr kumimoji="1" lang="zh-CN" altLang="en-US" sz="4800" dirty="0">
                <a:solidFill>
                  <a:srgbClr val="FFE799"/>
                </a:solidFill>
                <a:latin typeface="zihun7hao-wennuantongzhiti" pitchFamily="2" charset="-122"/>
                <a:ea typeface="zihun7hao-wennuantongzhiti" pitchFamily="2" charset="-122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BFBD7FDA-C0C1-A64C-88FC-F432A76624F4}"/>
                </a:ext>
              </a:extLst>
            </p:cNvPr>
            <p:cNvSpPr txBox="1"/>
            <p:nvPr/>
          </p:nvSpPr>
          <p:spPr>
            <a:xfrm>
              <a:off x="7088229" y="2021313"/>
              <a:ext cx="1506534" cy="43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zihun7hao-wennuantongzhiti" pitchFamily="2" charset="-122"/>
                  <a:cs typeface="Times New Roman" panose="02020603050405020304" pitchFamily="18" charset="0"/>
                </a:rPr>
                <a:t>KHỞI ĐỘNG</a:t>
              </a:r>
              <a:endParaRPr kumimoji="1" lang="zh-CN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0BA90975-1701-CD4D-A379-6FB91A719A80}"/>
                </a:ext>
              </a:extLst>
            </p:cNvPr>
            <p:cNvGrpSpPr/>
            <p:nvPr/>
          </p:nvGrpSpPr>
          <p:grpSpPr>
            <a:xfrm>
              <a:off x="6210719" y="2893506"/>
              <a:ext cx="655949" cy="655949"/>
              <a:chOff x="5787484" y="1889787"/>
              <a:chExt cx="691376" cy="691376"/>
            </a:xfrm>
          </p:grpSpPr>
          <p:sp>
            <p:nvSpPr>
              <p:cNvPr id="61" name="椭圆 60">
                <a:extLst>
                  <a:ext uri="{FF2B5EF4-FFF2-40B4-BE49-F238E27FC236}">
                    <a16:creationId xmlns:a16="http://schemas.microsoft.com/office/drawing/2014/main" id="{FDC02356-30C9-0C49-983E-D6C49C3788A4}"/>
                  </a:ext>
                </a:extLst>
              </p:cNvPr>
              <p:cNvSpPr/>
              <p:nvPr/>
            </p:nvSpPr>
            <p:spPr>
              <a:xfrm>
                <a:off x="5787484" y="1889787"/>
                <a:ext cx="691376" cy="691376"/>
              </a:xfrm>
              <a:prstGeom prst="ellipse">
                <a:avLst/>
              </a:prstGeom>
              <a:noFill/>
              <a:ln w="57150">
                <a:solidFill>
                  <a:schemeClr val="bg1"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350"/>
              </a:p>
            </p:txBody>
          </p:sp>
          <p:cxnSp>
            <p:nvCxnSpPr>
              <p:cNvPr id="62" name="直线连接符 61">
                <a:extLst>
                  <a:ext uri="{FF2B5EF4-FFF2-40B4-BE49-F238E27FC236}">
                    <a16:creationId xmlns:a16="http://schemas.microsoft.com/office/drawing/2014/main" id="{82F134D2-924F-9340-907B-3B9038839A12}"/>
                  </a:ext>
                </a:extLst>
              </p:cNvPr>
              <p:cNvCxnSpPr>
                <a:cxnSpLocks/>
                <a:stCxn id="61" idx="0"/>
              </p:cNvCxnSpPr>
              <p:nvPr/>
            </p:nvCxnSpPr>
            <p:spPr>
              <a:xfrm flipH="1">
                <a:off x="5787484" y="1889787"/>
                <a:ext cx="345688" cy="48887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线连接符 62">
                <a:extLst>
                  <a:ext uri="{FF2B5EF4-FFF2-40B4-BE49-F238E27FC236}">
                    <a16:creationId xmlns:a16="http://schemas.microsoft.com/office/drawing/2014/main" id="{E18A9858-71C5-9041-AA62-B12019E6368D}"/>
                  </a:ext>
                </a:extLst>
              </p:cNvPr>
              <p:cNvCxnSpPr>
                <a:cxnSpLocks/>
                <a:stCxn id="61" idx="3"/>
              </p:cNvCxnSpPr>
              <p:nvPr/>
            </p:nvCxnSpPr>
            <p:spPr>
              <a:xfrm flipV="1">
                <a:off x="5888734" y="1889787"/>
                <a:ext cx="38762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线连接符 63">
                <a:extLst>
                  <a:ext uri="{FF2B5EF4-FFF2-40B4-BE49-F238E27FC236}">
                    <a16:creationId xmlns:a16="http://schemas.microsoft.com/office/drawing/2014/main" id="{89D9DD9D-42B6-0E4F-8AFF-11032CACBE0F}"/>
                  </a:ext>
                </a:extLst>
              </p:cNvPr>
              <p:cNvCxnSpPr>
                <a:cxnSpLocks/>
                <a:stCxn id="61" idx="7"/>
              </p:cNvCxnSpPr>
              <p:nvPr/>
            </p:nvCxnSpPr>
            <p:spPr>
              <a:xfrm flipH="1">
                <a:off x="5983944" y="1991037"/>
                <a:ext cx="39366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线连接符 64">
                <a:extLst>
                  <a:ext uri="{FF2B5EF4-FFF2-40B4-BE49-F238E27FC236}">
                    <a16:creationId xmlns:a16="http://schemas.microsoft.com/office/drawing/2014/main" id="{4471FF42-8B0A-B640-85F5-D3F85A51D3F7}"/>
                  </a:ext>
                </a:extLst>
              </p:cNvPr>
              <p:cNvCxnSpPr>
                <a:cxnSpLocks/>
                <a:stCxn id="61" idx="4"/>
              </p:cNvCxnSpPr>
              <p:nvPr/>
            </p:nvCxnSpPr>
            <p:spPr>
              <a:xfrm flipV="1">
                <a:off x="6133172" y="2098963"/>
                <a:ext cx="339648" cy="482200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9CDB5FAA-CEB7-6640-A69D-C98779A533D3}"/>
                </a:ext>
              </a:extLst>
            </p:cNvPr>
            <p:cNvSpPr txBox="1"/>
            <p:nvPr/>
          </p:nvSpPr>
          <p:spPr>
            <a:xfrm>
              <a:off x="6265640" y="2929093"/>
              <a:ext cx="546109" cy="613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4800" dirty="0">
                  <a:solidFill>
                    <a:srgbClr val="FFE799"/>
                  </a:solidFill>
                  <a:latin typeface="zihun7hao-wennuantongzhiti" pitchFamily="2" charset="-122"/>
                  <a:ea typeface="zihun7hao-wennuantongzhiti" pitchFamily="2" charset="-122"/>
                </a:rPr>
                <a:t>02</a:t>
              </a:r>
              <a:endParaRPr kumimoji="1" lang="zh-CN" altLang="en-US" sz="4800" dirty="0">
                <a:solidFill>
                  <a:srgbClr val="FFE799"/>
                </a:solidFill>
                <a:latin typeface="zihun7hao-wennuantongzhiti" pitchFamily="2" charset="-122"/>
                <a:ea typeface="zihun7hao-wennuantongzhiti" pitchFamily="2" charset="-122"/>
              </a:endParaRP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22CC205F-D918-234A-8184-3293F42BC75F}"/>
                </a:ext>
              </a:extLst>
            </p:cNvPr>
            <p:cNvSpPr txBox="1"/>
            <p:nvPr/>
          </p:nvSpPr>
          <p:spPr>
            <a:xfrm>
              <a:off x="7088229" y="2990648"/>
              <a:ext cx="1424405" cy="43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zihun7hao-wennuantongzhiti" pitchFamily="2" charset="-122"/>
                  <a:cs typeface="Times New Roman" panose="02020603050405020304" pitchFamily="18" charset="0"/>
                </a:rPr>
                <a:t>KHÁM PHÁ</a:t>
              </a:r>
              <a:endParaRPr kumimoji="1" lang="zh-CN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86FCB215-A0CF-AD42-A35A-9C6C8C027AA2}"/>
                </a:ext>
              </a:extLst>
            </p:cNvPr>
            <p:cNvGrpSpPr/>
            <p:nvPr/>
          </p:nvGrpSpPr>
          <p:grpSpPr>
            <a:xfrm>
              <a:off x="6210719" y="3862840"/>
              <a:ext cx="655949" cy="655949"/>
              <a:chOff x="5787484" y="1889787"/>
              <a:chExt cx="691376" cy="691376"/>
            </a:xfrm>
          </p:grpSpPr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114FFB4-206F-4D44-8A5B-B3DE1E93DA76}"/>
                  </a:ext>
                </a:extLst>
              </p:cNvPr>
              <p:cNvSpPr/>
              <p:nvPr/>
            </p:nvSpPr>
            <p:spPr>
              <a:xfrm>
                <a:off x="5787484" y="1889787"/>
                <a:ext cx="691376" cy="691376"/>
              </a:xfrm>
              <a:prstGeom prst="ellipse">
                <a:avLst/>
              </a:prstGeom>
              <a:noFill/>
              <a:ln w="57150">
                <a:solidFill>
                  <a:schemeClr val="bg1"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350"/>
              </a:p>
            </p:txBody>
          </p:sp>
          <p:cxnSp>
            <p:nvCxnSpPr>
              <p:cNvPr id="71" name="直线连接符 70">
                <a:extLst>
                  <a:ext uri="{FF2B5EF4-FFF2-40B4-BE49-F238E27FC236}">
                    <a16:creationId xmlns:a16="http://schemas.microsoft.com/office/drawing/2014/main" id="{7D8302D8-C3ED-0745-AECC-FA404AAA4A3D}"/>
                  </a:ext>
                </a:extLst>
              </p:cNvPr>
              <p:cNvCxnSpPr>
                <a:cxnSpLocks/>
                <a:stCxn id="70" idx="0"/>
              </p:cNvCxnSpPr>
              <p:nvPr/>
            </p:nvCxnSpPr>
            <p:spPr>
              <a:xfrm flipH="1">
                <a:off x="5787484" y="1889787"/>
                <a:ext cx="345688" cy="48887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线连接符 71">
                <a:extLst>
                  <a:ext uri="{FF2B5EF4-FFF2-40B4-BE49-F238E27FC236}">
                    <a16:creationId xmlns:a16="http://schemas.microsoft.com/office/drawing/2014/main" id="{06A32AE2-CFFE-A14C-97B7-0468541EA907}"/>
                  </a:ext>
                </a:extLst>
              </p:cNvPr>
              <p:cNvCxnSpPr>
                <a:cxnSpLocks/>
                <a:stCxn id="70" idx="3"/>
              </p:cNvCxnSpPr>
              <p:nvPr/>
            </p:nvCxnSpPr>
            <p:spPr>
              <a:xfrm flipV="1">
                <a:off x="5888734" y="1889787"/>
                <a:ext cx="38762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线连接符 72">
                <a:extLst>
                  <a:ext uri="{FF2B5EF4-FFF2-40B4-BE49-F238E27FC236}">
                    <a16:creationId xmlns:a16="http://schemas.microsoft.com/office/drawing/2014/main" id="{AFF373F4-5264-5740-A008-A93D0B4636E0}"/>
                  </a:ext>
                </a:extLst>
              </p:cNvPr>
              <p:cNvCxnSpPr>
                <a:cxnSpLocks/>
                <a:stCxn id="70" idx="7"/>
              </p:cNvCxnSpPr>
              <p:nvPr/>
            </p:nvCxnSpPr>
            <p:spPr>
              <a:xfrm flipH="1">
                <a:off x="5983944" y="1991037"/>
                <a:ext cx="39366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线连接符 73">
                <a:extLst>
                  <a:ext uri="{FF2B5EF4-FFF2-40B4-BE49-F238E27FC236}">
                    <a16:creationId xmlns:a16="http://schemas.microsoft.com/office/drawing/2014/main" id="{2FA6430C-E4A8-1240-90FC-22833F2DE7B5}"/>
                  </a:ext>
                </a:extLst>
              </p:cNvPr>
              <p:cNvCxnSpPr>
                <a:cxnSpLocks/>
                <a:stCxn id="70" idx="4"/>
              </p:cNvCxnSpPr>
              <p:nvPr/>
            </p:nvCxnSpPr>
            <p:spPr>
              <a:xfrm flipV="1">
                <a:off x="6133172" y="2098963"/>
                <a:ext cx="339648" cy="482200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9A90DEAA-E145-EF4E-B597-3AFFDA0D594B}"/>
                </a:ext>
              </a:extLst>
            </p:cNvPr>
            <p:cNvSpPr txBox="1"/>
            <p:nvPr/>
          </p:nvSpPr>
          <p:spPr>
            <a:xfrm>
              <a:off x="6265640" y="3898427"/>
              <a:ext cx="546109" cy="613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4800" dirty="0">
                  <a:solidFill>
                    <a:srgbClr val="FFE799"/>
                  </a:solidFill>
                  <a:latin typeface="zihun7hao-wennuantongzhiti" pitchFamily="2" charset="-122"/>
                  <a:ea typeface="zihun7hao-wennuantongzhiti" pitchFamily="2" charset="-122"/>
                </a:rPr>
                <a:t>03</a:t>
              </a:r>
              <a:endParaRPr kumimoji="1" lang="zh-CN" altLang="en-US" sz="4800" dirty="0">
                <a:solidFill>
                  <a:srgbClr val="FFE799"/>
                </a:solidFill>
                <a:latin typeface="zihun7hao-wennuantongzhiti" pitchFamily="2" charset="-122"/>
                <a:ea typeface="zihun7hao-wennuantongzhiti" pitchFamily="2" charset="-122"/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61D6206F-EBC3-B144-9BCE-0A4381B55037}"/>
                </a:ext>
              </a:extLst>
            </p:cNvPr>
            <p:cNvSpPr txBox="1"/>
            <p:nvPr/>
          </p:nvSpPr>
          <p:spPr>
            <a:xfrm>
              <a:off x="7088229" y="3959982"/>
              <a:ext cx="1473064" cy="43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zihun7hao-wennuantongzhiti" pitchFamily="2" charset="-122"/>
                  <a:cs typeface="Times New Roman" panose="02020603050405020304" pitchFamily="18" charset="0"/>
                </a:rPr>
                <a:t>LUYỆN TẬP</a:t>
              </a:r>
              <a:endParaRPr kumimoji="1" lang="zh-CN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D3EB46BE-3A2F-6D4F-8DB3-427C2285DC6D}"/>
                </a:ext>
              </a:extLst>
            </p:cNvPr>
            <p:cNvGrpSpPr/>
            <p:nvPr/>
          </p:nvGrpSpPr>
          <p:grpSpPr>
            <a:xfrm>
              <a:off x="6210719" y="4832174"/>
              <a:ext cx="655949" cy="655949"/>
              <a:chOff x="5787484" y="1889787"/>
              <a:chExt cx="691376" cy="691376"/>
            </a:xfrm>
          </p:grpSpPr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2F479D41-63F4-C045-BF85-C007A623C6F3}"/>
                  </a:ext>
                </a:extLst>
              </p:cNvPr>
              <p:cNvSpPr/>
              <p:nvPr/>
            </p:nvSpPr>
            <p:spPr>
              <a:xfrm>
                <a:off x="5787484" y="1889787"/>
                <a:ext cx="691376" cy="691376"/>
              </a:xfrm>
              <a:prstGeom prst="ellipse">
                <a:avLst/>
              </a:prstGeom>
              <a:noFill/>
              <a:ln w="57150">
                <a:solidFill>
                  <a:schemeClr val="bg1"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350"/>
              </a:p>
            </p:txBody>
          </p:sp>
          <p:cxnSp>
            <p:nvCxnSpPr>
              <p:cNvPr id="80" name="直线连接符 79">
                <a:extLst>
                  <a:ext uri="{FF2B5EF4-FFF2-40B4-BE49-F238E27FC236}">
                    <a16:creationId xmlns:a16="http://schemas.microsoft.com/office/drawing/2014/main" id="{FDF0A939-2224-DF41-857F-DD43356A5FE7}"/>
                  </a:ext>
                </a:extLst>
              </p:cNvPr>
              <p:cNvCxnSpPr>
                <a:cxnSpLocks/>
                <a:stCxn id="79" idx="0"/>
              </p:cNvCxnSpPr>
              <p:nvPr/>
            </p:nvCxnSpPr>
            <p:spPr>
              <a:xfrm flipH="1">
                <a:off x="5787484" y="1889787"/>
                <a:ext cx="345688" cy="48887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线连接符 80">
                <a:extLst>
                  <a:ext uri="{FF2B5EF4-FFF2-40B4-BE49-F238E27FC236}">
                    <a16:creationId xmlns:a16="http://schemas.microsoft.com/office/drawing/2014/main" id="{27B628E9-6A7D-704E-A1ED-1BDA7C03447D}"/>
                  </a:ext>
                </a:extLst>
              </p:cNvPr>
              <p:cNvCxnSpPr>
                <a:cxnSpLocks/>
                <a:stCxn id="79" idx="3"/>
              </p:cNvCxnSpPr>
              <p:nvPr/>
            </p:nvCxnSpPr>
            <p:spPr>
              <a:xfrm flipV="1">
                <a:off x="5888734" y="1889787"/>
                <a:ext cx="38762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线连接符 81">
                <a:extLst>
                  <a:ext uri="{FF2B5EF4-FFF2-40B4-BE49-F238E27FC236}">
                    <a16:creationId xmlns:a16="http://schemas.microsoft.com/office/drawing/2014/main" id="{0FFB8AC7-C33E-7A4D-AC2D-2DE871673DF4}"/>
                  </a:ext>
                </a:extLst>
              </p:cNvPr>
              <p:cNvCxnSpPr>
                <a:cxnSpLocks/>
                <a:stCxn id="79" idx="7"/>
              </p:cNvCxnSpPr>
              <p:nvPr/>
            </p:nvCxnSpPr>
            <p:spPr>
              <a:xfrm flipH="1">
                <a:off x="5983944" y="1991037"/>
                <a:ext cx="393666" cy="590126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线连接符 82">
                <a:extLst>
                  <a:ext uri="{FF2B5EF4-FFF2-40B4-BE49-F238E27FC236}">
                    <a16:creationId xmlns:a16="http://schemas.microsoft.com/office/drawing/2014/main" id="{1C3A016C-2DA7-B749-A0F2-76E64E3863F5}"/>
                  </a:ext>
                </a:extLst>
              </p:cNvPr>
              <p:cNvCxnSpPr>
                <a:cxnSpLocks/>
                <a:stCxn id="79" idx="4"/>
              </p:cNvCxnSpPr>
              <p:nvPr/>
            </p:nvCxnSpPr>
            <p:spPr>
              <a:xfrm flipV="1">
                <a:off x="6133172" y="2098963"/>
                <a:ext cx="339648" cy="482200"/>
              </a:xfrm>
              <a:prstGeom prst="line">
                <a:avLst/>
              </a:prstGeom>
              <a:ln w="28575">
                <a:solidFill>
                  <a:schemeClr val="bg1"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AEF74848-15EE-B941-A4E3-891ED333BD84}"/>
                </a:ext>
              </a:extLst>
            </p:cNvPr>
            <p:cNvSpPr txBox="1"/>
            <p:nvPr/>
          </p:nvSpPr>
          <p:spPr>
            <a:xfrm>
              <a:off x="6265640" y="4867762"/>
              <a:ext cx="546109" cy="613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4800" dirty="0">
                  <a:solidFill>
                    <a:srgbClr val="FFE799"/>
                  </a:solidFill>
                  <a:latin typeface="zihun7hao-wennuantongzhiti" pitchFamily="2" charset="-122"/>
                  <a:ea typeface="zihun7hao-wennuantongzhiti" pitchFamily="2" charset="-122"/>
                </a:rPr>
                <a:t>04</a:t>
              </a:r>
              <a:endParaRPr kumimoji="1" lang="zh-CN" altLang="en-US" sz="4800" dirty="0">
                <a:solidFill>
                  <a:srgbClr val="FFE799"/>
                </a:solidFill>
                <a:latin typeface="zihun7hao-wennuantongzhiti" pitchFamily="2" charset="-122"/>
                <a:ea typeface="zihun7hao-wennuantongzhiti" pitchFamily="2" charset="-122"/>
              </a:endParaRPr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C8DF64AF-6463-834F-A780-774A0DE8362D}"/>
                </a:ext>
              </a:extLst>
            </p:cNvPr>
            <p:cNvSpPr txBox="1"/>
            <p:nvPr/>
          </p:nvSpPr>
          <p:spPr>
            <a:xfrm>
              <a:off x="7088229" y="4929316"/>
              <a:ext cx="1424405" cy="43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zihun7hao-wennuantongzhiti" pitchFamily="2" charset="-122"/>
                  <a:cs typeface="Times New Roman" panose="02020603050405020304" pitchFamily="18" charset="0"/>
                </a:rPr>
                <a:t>VẬN DỤNG</a:t>
              </a:r>
              <a:endParaRPr kumimoji="1" lang="zh-CN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椭圆 48">
            <a:extLst>
              <a:ext uri="{FF2B5EF4-FFF2-40B4-BE49-F238E27FC236}">
                <a16:creationId xmlns:a16="http://schemas.microsoft.com/office/drawing/2014/main" id="{6D348A13-B4D1-3648-B68B-0D2F6D29D951}"/>
              </a:ext>
            </a:extLst>
          </p:cNvPr>
          <p:cNvSpPr/>
          <p:nvPr/>
        </p:nvSpPr>
        <p:spPr>
          <a:xfrm>
            <a:off x="861151" y="474033"/>
            <a:ext cx="312881" cy="31288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D48F0D18-2A22-B349-A68B-23DB20E69F4F}"/>
              </a:ext>
            </a:extLst>
          </p:cNvPr>
          <p:cNvSpPr/>
          <p:nvPr/>
        </p:nvSpPr>
        <p:spPr>
          <a:xfrm>
            <a:off x="2382753" y="5585999"/>
            <a:ext cx="226633" cy="22663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378487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478473-5AA5-48A9-A9F9-650140623843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227320"/>
            <a:ext cx="5935980" cy="163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AACAA8-99BA-4084-A2B5-9DAFBB4497D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10633"/>
            <a:ext cx="4953000" cy="50063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EA87BC4-6E79-4E9B-91A8-FCE84B6E46E7}"/>
              </a:ext>
            </a:extLst>
          </p:cNvPr>
          <p:cNvCxnSpPr/>
          <p:nvPr/>
        </p:nvCxnSpPr>
        <p:spPr>
          <a:xfrm>
            <a:off x="2286000" y="1011866"/>
            <a:ext cx="4572000" cy="2590800"/>
          </a:xfrm>
          <a:prstGeom prst="line">
            <a:avLst/>
          </a:prstGeom>
          <a:ln w="57150">
            <a:solidFill>
              <a:srgbClr val="DA16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893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AA5F976-9221-4F6D-80F5-4BE16631D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438400"/>
            <a:ext cx="8458200" cy="37338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b). </a:t>
            </a:r>
            <a:b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Sau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485FF87-1F0B-4696-8F0C-B8B7F283AA51}"/>
              </a:ext>
            </a:extLst>
          </p:cNvPr>
          <p:cNvSpPr txBox="1">
            <a:spLocks/>
          </p:cNvSpPr>
          <p:nvPr/>
        </p:nvSpPr>
        <p:spPr>
          <a:xfrm>
            <a:off x="826851" y="180124"/>
            <a:ext cx="8229600" cy="1143000"/>
          </a:xfrm>
          <a:prstGeom prst="roundRect">
            <a:avLst/>
          </a:prstGeom>
          <a:solidFill>
            <a:srgbClr val="F8FEBA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783678C-5A82-4F68-8F38-EFE98D68A34F}"/>
              </a:ext>
            </a:extLst>
          </p:cNvPr>
          <p:cNvSpPr/>
          <p:nvPr/>
        </p:nvSpPr>
        <p:spPr>
          <a:xfrm>
            <a:off x="76200" y="228600"/>
            <a:ext cx="1094524" cy="1094524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solidFill>
              <a:srgbClr val="A5A5A5">
                <a:shade val="80000"/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2432243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1736</TotalTime>
  <Words>1062</Words>
  <Application>Microsoft Office PowerPoint</Application>
  <PresentationFormat>On-screen Show (4:3)</PresentationFormat>
  <Paragraphs>182</Paragraphs>
  <Slides>30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zihun58hao-chuangzhonghei</vt:lpstr>
      <vt:lpstr>zihun7hao-wennuantongzhiti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Yêu cầu:  - Học sinh hoạt động theo nhóm 6, thảo luận trên hai phiếu giao việc (hình a và hình b).  - Sau đó các nhóm báo cáo và nhận xét.</vt:lpstr>
      <vt:lpstr>a) Lấy một điểm A bất kì trên đường tròn tâm O. Hãy tìm điểm B trên đường tròn sao cho O là trung điểm của đoạn thẳng AB?</vt:lpstr>
      <vt:lpstr>b) Cho hình bình hành ABCD, hai đường chéo AC và BD cắt nhau tại I. Đường thẳng qua I cắt AB tại M và cắt CD tại M’. Đo và so sánh độ dài IM và IM’.</vt:lpstr>
      <vt:lpstr>PowerPoint Presentation</vt:lpstr>
      <vt:lpstr>PowerPoint Presentation</vt:lpstr>
      <vt:lpstr>                         Yêu cầu:  - Học sinh hoạt động theo nhóm 6, thảo luận trên phiếu giao việc. - Sau đó các nhóm báo cáo và nhận xét.</vt:lpstr>
      <vt:lpstr>PowerPoint Presentation</vt:lpstr>
      <vt:lpstr>VẬN DỤNG</vt:lpstr>
      <vt:lpstr>PowerPoint Presentation</vt:lpstr>
      <vt:lpstr>PowerPoint Presentation</vt:lpstr>
      <vt:lpstr>                         Yêu cầu:  - Học sinh hoạt động theo nhóm đôi, thảo luận thực hành 2. - Sau đó các nhóm nhận xét.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Phạm Nhi</cp:lastModifiedBy>
  <cp:revision>58</cp:revision>
  <dcterms:created xsi:type="dcterms:W3CDTF">2021-08-12T10:20:39Z</dcterms:created>
  <dcterms:modified xsi:type="dcterms:W3CDTF">2021-08-29T12:12:18Z</dcterms:modified>
</cp:coreProperties>
</file>